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1" r:id="rId1"/>
  </p:sldMasterIdLst>
  <p:sldIdLst>
    <p:sldId id="256" r:id="rId2"/>
    <p:sldId id="304" r:id="rId3"/>
    <p:sldId id="288" r:id="rId4"/>
    <p:sldId id="282" r:id="rId5"/>
    <p:sldId id="344" r:id="rId6"/>
    <p:sldId id="264" r:id="rId7"/>
    <p:sldId id="336" r:id="rId8"/>
    <p:sldId id="328" r:id="rId9"/>
    <p:sldId id="333" r:id="rId10"/>
    <p:sldId id="334" r:id="rId11"/>
    <p:sldId id="330" r:id="rId12"/>
    <p:sldId id="335" r:id="rId13"/>
    <p:sldId id="343" r:id="rId14"/>
    <p:sldId id="331" r:id="rId15"/>
    <p:sldId id="332" r:id="rId16"/>
    <p:sldId id="337" r:id="rId17"/>
    <p:sldId id="338" r:id="rId18"/>
    <p:sldId id="339" r:id="rId19"/>
    <p:sldId id="340" r:id="rId20"/>
    <p:sldId id="341" r:id="rId21"/>
    <p:sldId id="342" r:id="rId22"/>
    <p:sldId id="298" r:id="rId23"/>
    <p:sldId id="345" r:id="rId24"/>
    <p:sldId id="258"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10" d="100"/>
          <a:sy n="110" d="100"/>
        </p:scale>
        <p:origin x="57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ochio, William, VBACLE" userId="2ef655ee-4d46-4cb7-b5d9-8a97e03de3a2" providerId="ADAL" clId="{3FDC4A0D-1AC6-4992-94E9-1B763EF0E317}"/>
    <pc:docChg chg="undo custSel addSld delSld modSld sldOrd">
      <pc:chgData name="Genochio, William, VBACLE" userId="2ef655ee-4d46-4cb7-b5d9-8a97e03de3a2" providerId="ADAL" clId="{3FDC4A0D-1AC6-4992-94E9-1B763EF0E317}" dt="2025-07-31T14:54:22.100" v="2298" actId="26606"/>
      <pc:docMkLst>
        <pc:docMk/>
      </pc:docMkLst>
      <pc:sldChg chg="addSp delSp modSp mod setBg">
        <pc:chgData name="Genochio, William, VBACLE" userId="2ef655ee-4d46-4cb7-b5d9-8a97e03de3a2" providerId="ADAL" clId="{3FDC4A0D-1AC6-4992-94E9-1B763EF0E317}" dt="2025-07-31T14:54:22.100" v="2298" actId="26606"/>
        <pc:sldMkLst>
          <pc:docMk/>
          <pc:sldMk cId="497123675" sldId="256"/>
        </pc:sldMkLst>
        <pc:spChg chg="mod">
          <ac:chgData name="Genochio, William, VBACLE" userId="2ef655ee-4d46-4cb7-b5d9-8a97e03de3a2" providerId="ADAL" clId="{3FDC4A0D-1AC6-4992-94E9-1B763EF0E317}" dt="2025-07-31T14:54:22.100" v="2298" actId="26606"/>
          <ac:spMkLst>
            <pc:docMk/>
            <pc:sldMk cId="497123675" sldId="256"/>
            <ac:spMk id="2" creationId="{F6EE9B25-82EE-4F95-96A3-0222733704CF}"/>
          </ac:spMkLst>
        </pc:spChg>
        <pc:spChg chg="mod">
          <ac:chgData name="Genochio, William, VBACLE" userId="2ef655ee-4d46-4cb7-b5d9-8a97e03de3a2" providerId="ADAL" clId="{3FDC4A0D-1AC6-4992-94E9-1B763EF0E317}" dt="2025-07-31T14:54:22.100" v="2298" actId="26606"/>
          <ac:spMkLst>
            <pc:docMk/>
            <pc:sldMk cId="497123675" sldId="256"/>
            <ac:spMk id="3" creationId="{63145579-DCEA-4CF0-B297-AB9AFF0CFF44}"/>
          </ac:spMkLst>
        </pc:spChg>
        <pc:picChg chg="add mod">
          <ac:chgData name="Genochio, William, VBACLE" userId="2ef655ee-4d46-4cb7-b5d9-8a97e03de3a2" providerId="ADAL" clId="{3FDC4A0D-1AC6-4992-94E9-1B763EF0E317}" dt="2025-07-31T14:54:22.100" v="2298" actId="26606"/>
          <ac:picMkLst>
            <pc:docMk/>
            <pc:sldMk cId="497123675" sldId="256"/>
            <ac:picMk id="9" creationId="{42E08B9B-9574-8C54-11B6-934221FAF7CA}"/>
          </ac:picMkLst>
        </pc:picChg>
        <pc:cxnChg chg="add">
          <ac:chgData name="Genochio, William, VBACLE" userId="2ef655ee-4d46-4cb7-b5d9-8a97e03de3a2" providerId="ADAL" clId="{3FDC4A0D-1AC6-4992-94E9-1B763EF0E317}" dt="2025-07-31T14:54:22.100" v="2298" actId="26606"/>
          <ac:cxnSpMkLst>
            <pc:docMk/>
            <pc:sldMk cId="497123675" sldId="256"/>
            <ac:cxnSpMk id="14" creationId="{192712F8-36FA-35DF-0CE8-4098D93322A3}"/>
          </ac:cxnSpMkLst>
        </pc:cxnChg>
        <pc:cxnChg chg="add">
          <ac:chgData name="Genochio, William, VBACLE" userId="2ef655ee-4d46-4cb7-b5d9-8a97e03de3a2" providerId="ADAL" clId="{3FDC4A0D-1AC6-4992-94E9-1B763EF0E317}" dt="2025-07-31T14:54:22.100" v="2298" actId="26606"/>
          <ac:cxnSpMkLst>
            <pc:docMk/>
            <pc:sldMk cId="497123675" sldId="256"/>
            <ac:cxnSpMk id="16" creationId="{AF9469B9-6468-5B6A-E832-8D4590388432}"/>
          </ac:cxnSpMkLst>
        </pc:cxnChg>
      </pc:sldChg>
      <pc:sldChg chg="modSp mod">
        <pc:chgData name="Genochio, William, VBACLE" userId="2ef655ee-4d46-4cb7-b5d9-8a97e03de3a2" providerId="ADAL" clId="{3FDC4A0D-1AC6-4992-94E9-1B763EF0E317}" dt="2025-07-31T13:34:27.085" v="2252" actId="207"/>
        <pc:sldMkLst>
          <pc:docMk/>
          <pc:sldMk cId="2474101589" sldId="258"/>
        </pc:sldMkLst>
        <pc:spChg chg="mod">
          <ac:chgData name="Genochio, William, VBACLE" userId="2ef655ee-4d46-4cb7-b5d9-8a97e03de3a2" providerId="ADAL" clId="{3FDC4A0D-1AC6-4992-94E9-1B763EF0E317}" dt="2025-07-31T13:34:27.085" v="2252" actId="207"/>
          <ac:spMkLst>
            <pc:docMk/>
            <pc:sldMk cId="2474101589" sldId="258"/>
            <ac:spMk id="2" creationId="{DD63AB5D-B9DF-4DF0-9367-45182E3E9D93}"/>
          </ac:spMkLst>
        </pc:spChg>
      </pc:sldChg>
      <pc:sldChg chg="modSp del mod">
        <pc:chgData name="Genochio, William, VBACLE" userId="2ef655ee-4d46-4cb7-b5d9-8a97e03de3a2" providerId="ADAL" clId="{3FDC4A0D-1AC6-4992-94E9-1B763EF0E317}" dt="2025-07-31T13:43:05.036" v="2259" actId="47"/>
        <pc:sldMkLst>
          <pc:docMk/>
          <pc:sldMk cId="877818061" sldId="262"/>
        </pc:sldMkLst>
      </pc:sldChg>
      <pc:sldChg chg="addSp delSp modSp add del mod setBg delDesignElem">
        <pc:chgData name="Genochio, William, VBACLE" userId="2ef655ee-4d46-4cb7-b5d9-8a97e03de3a2" providerId="ADAL" clId="{3FDC4A0D-1AC6-4992-94E9-1B763EF0E317}" dt="2025-07-31T12:18:52.194" v="257" actId="20578"/>
        <pc:sldMkLst>
          <pc:docMk/>
          <pc:sldMk cId="2164947190" sldId="264"/>
        </pc:sldMkLst>
        <pc:spChg chg="add mod">
          <ac:chgData name="Genochio, William, VBACLE" userId="2ef655ee-4d46-4cb7-b5d9-8a97e03de3a2" providerId="ADAL" clId="{3FDC4A0D-1AC6-4992-94E9-1B763EF0E317}" dt="2025-07-31T12:18:52.194" v="257" actId="20578"/>
          <ac:spMkLst>
            <pc:docMk/>
            <pc:sldMk cId="2164947190" sldId="264"/>
            <ac:spMk id="3" creationId="{CBC42A63-E92F-D1B9-D038-9E9F4FD7700B}"/>
          </ac:spMkLst>
        </pc:spChg>
        <pc:picChg chg="add mod">
          <ac:chgData name="Genochio, William, VBACLE" userId="2ef655ee-4d46-4cb7-b5d9-8a97e03de3a2" providerId="ADAL" clId="{3FDC4A0D-1AC6-4992-94E9-1B763EF0E317}" dt="2025-07-31T12:12:58.161" v="178" actId="1076"/>
          <ac:picMkLst>
            <pc:docMk/>
            <pc:sldMk cId="2164947190" sldId="264"/>
            <ac:picMk id="5" creationId="{1185752C-A96C-7F38-DE7E-50000D1EED9D}"/>
          </ac:picMkLst>
        </pc:picChg>
        <pc:picChg chg="add mod">
          <ac:chgData name="Genochio, William, VBACLE" userId="2ef655ee-4d46-4cb7-b5d9-8a97e03de3a2" providerId="ADAL" clId="{3FDC4A0D-1AC6-4992-94E9-1B763EF0E317}" dt="2025-07-31T12:13:19.308" v="180" actId="1076"/>
          <ac:picMkLst>
            <pc:docMk/>
            <pc:sldMk cId="2164947190" sldId="264"/>
            <ac:picMk id="6" creationId="{DF7B593F-8F13-5801-5EFA-0F65A9AA84DA}"/>
          </ac:picMkLst>
        </pc:picChg>
        <pc:picChg chg="add mod">
          <ac:chgData name="Genochio, William, VBACLE" userId="2ef655ee-4d46-4cb7-b5d9-8a97e03de3a2" providerId="ADAL" clId="{3FDC4A0D-1AC6-4992-94E9-1B763EF0E317}" dt="2025-07-31T12:13:27.878" v="182" actId="1076"/>
          <ac:picMkLst>
            <pc:docMk/>
            <pc:sldMk cId="2164947190" sldId="264"/>
            <ac:picMk id="8" creationId="{2FE419FB-3BB1-3AC2-AB24-259FB8A890F2}"/>
          </ac:picMkLst>
        </pc:picChg>
        <pc:picChg chg="add mod">
          <ac:chgData name="Genochio, William, VBACLE" userId="2ef655ee-4d46-4cb7-b5d9-8a97e03de3a2" providerId="ADAL" clId="{3FDC4A0D-1AC6-4992-94E9-1B763EF0E317}" dt="2025-07-31T12:14:00.879" v="188" actId="1076"/>
          <ac:picMkLst>
            <pc:docMk/>
            <pc:sldMk cId="2164947190" sldId="264"/>
            <ac:picMk id="10" creationId="{824AE24C-738D-816A-8375-207383FF50E3}"/>
          </ac:picMkLst>
        </pc:picChg>
        <pc:picChg chg="add mod">
          <ac:chgData name="Genochio, William, VBACLE" userId="2ef655ee-4d46-4cb7-b5d9-8a97e03de3a2" providerId="ADAL" clId="{3FDC4A0D-1AC6-4992-94E9-1B763EF0E317}" dt="2025-07-31T12:14:20.775" v="191" actId="1076"/>
          <ac:picMkLst>
            <pc:docMk/>
            <pc:sldMk cId="2164947190" sldId="264"/>
            <ac:picMk id="12" creationId="{B2BD03BF-85D7-DC36-D0A6-D2E8E0E698A2}"/>
          </ac:picMkLst>
        </pc:picChg>
        <pc:picChg chg="add mod">
          <ac:chgData name="Genochio, William, VBACLE" userId="2ef655ee-4d46-4cb7-b5d9-8a97e03de3a2" providerId="ADAL" clId="{3FDC4A0D-1AC6-4992-94E9-1B763EF0E317}" dt="2025-07-31T12:15:07.271" v="198" actId="1076"/>
          <ac:picMkLst>
            <pc:docMk/>
            <pc:sldMk cId="2164947190" sldId="264"/>
            <ac:picMk id="14" creationId="{C400E355-1587-95B0-5EFB-A1C6059E5582}"/>
          </ac:picMkLst>
        </pc:picChg>
        <pc:picChg chg="add mod">
          <ac:chgData name="Genochio, William, VBACLE" userId="2ef655ee-4d46-4cb7-b5d9-8a97e03de3a2" providerId="ADAL" clId="{3FDC4A0D-1AC6-4992-94E9-1B763EF0E317}" dt="2025-07-31T12:15:47.761" v="206" actId="1076"/>
          <ac:picMkLst>
            <pc:docMk/>
            <pc:sldMk cId="2164947190" sldId="264"/>
            <ac:picMk id="16" creationId="{DE2C4D2C-FB63-9F69-3DD5-6A22343095C4}"/>
          </ac:picMkLst>
        </pc:picChg>
        <pc:picChg chg="add mod">
          <ac:chgData name="Genochio, William, VBACLE" userId="2ef655ee-4d46-4cb7-b5d9-8a97e03de3a2" providerId="ADAL" clId="{3FDC4A0D-1AC6-4992-94E9-1B763EF0E317}" dt="2025-07-31T12:15:59.089" v="208" actId="1076"/>
          <ac:picMkLst>
            <pc:docMk/>
            <pc:sldMk cId="2164947190" sldId="264"/>
            <ac:picMk id="20" creationId="{C5A23211-B723-D903-9DED-B45C2B7D6D5D}"/>
          </ac:picMkLst>
        </pc:picChg>
      </pc:sldChg>
      <pc:sldChg chg="addSp delSp modSp mod setBg delDesignElem">
        <pc:chgData name="Genochio, William, VBACLE" userId="2ef655ee-4d46-4cb7-b5d9-8a97e03de3a2" providerId="ADAL" clId="{3FDC4A0D-1AC6-4992-94E9-1B763EF0E317}" dt="2025-07-31T13:44:21.274" v="2284" actId="122"/>
        <pc:sldMkLst>
          <pc:docMk/>
          <pc:sldMk cId="4284637292" sldId="265"/>
        </pc:sldMkLst>
        <pc:spChg chg="mod">
          <ac:chgData name="Genochio, William, VBACLE" userId="2ef655ee-4d46-4cb7-b5d9-8a97e03de3a2" providerId="ADAL" clId="{3FDC4A0D-1AC6-4992-94E9-1B763EF0E317}" dt="2025-07-31T13:43:48.029" v="2269" actId="20577"/>
          <ac:spMkLst>
            <pc:docMk/>
            <pc:sldMk cId="4284637292" sldId="265"/>
            <ac:spMk id="2" creationId="{74911A86-E167-4B8C-A008-3C47D1A5271C}"/>
          </ac:spMkLst>
        </pc:spChg>
        <pc:spChg chg="mod">
          <ac:chgData name="Genochio, William, VBACLE" userId="2ef655ee-4d46-4cb7-b5d9-8a97e03de3a2" providerId="ADAL" clId="{3FDC4A0D-1AC6-4992-94E9-1B763EF0E317}" dt="2025-07-31T13:44:21.274" v="2284" actId="122"/>
          <ac:spMkLst>
            <pc:docMk/>
            <pc:sldMk cId="4284637292" sldId="265"/>
            <ac:spMk id="5" creationId="{751D0417-4FE0-496E-8D89-2B74FDAD3C15}"/>
          </ac:spMkLst>
        </pc:spChg>
        <pc:spChg chg="add">
          <ac:chgData name="Genochio, William, VBACLE" userId="2ef655ee-4d46-4cb7-b5d9-8a97e03de3a2" providerId="ADAL" clId="{3FDC4A0D-1AC6-4992-94E9-1B763EF0E317}" dt="2025-07-31T12:11:05.347" v="114" actId="26606"/>
          <ac:spMkLst>
            <pc:docMk/>
            <pc:sldMk cId="4284637292" sldId="265"/>
            <ac:spMk id="10" creationId="{5AC1364A-3E3D-4F0D-8776-78AF3A270DD6}"/>
          </ac:spMkLst>
        </pc:spChg>
        <pc:spChg chg="add">
          <ac:chgData name="Genochio, William, VBACLE" userId="2ef655ee-4d46-4cb7-b5d9-8a97e03de3a2" providerId="ADAL" clId="{3FDC4A0D-1AC6-4992-94E9-1B763EF0E317}" dt="2025-07-31T12:11:05.347" v="114" actId="26606"/>
          <ac:spMkLst>
            <pc:docMk/>
            <pc:sldMk cId="4284637292" sldId="265"/>
            <ac:spMk id="12" creationId="{3FCFB1DE-0B7E-48CC-BA90-B2AB0889F9D6}"/>
          </ac:spMkLst>
        </pc:spChg>
        <pc:picChg chg="mod">
          <ac:chgData name="Genochio, William, VBACLE" userId="2ef655ee-4d46-4cb7-b5d9-8a97e03de3a2" providerId="ADAL" clId="{3FDC4A0D-1AC6-4992-94E9-1B763EF0E317}" dt="2025-07-31T12:11:05.347" v="114" actId="26606"/>
          <ac:picMkLst>
            <pc:docMk/>
            <pc:sldMk cId="4284637292" sldId="265"/>
            <ac:picMk id="3" creationId="{86F35F0A-9269-4B7B-98F6-F81C4F290B50}"/>
          </ac:picMkLst>
        </pc:picChg>
        <pc:picChg chg="mod">
          <ac:chgData name="Genochio, William, VBACLE" userId="2ef655ee-4d46-4cb7-b5d9-8a97e03de3a2" providerId="ADAL" clId="{3FDC4A0D-1AC6-4992-94E9-1B763EF0E317}" dt="2025-07-31T12:11:05.347" v="114" actId="26606"/>
          <ac:picMkLst>
            <pc:docMk/>
            <pc:sldMk cId="4284637292" sldId="265"/>
            <ac:picMk id="4" creationId="{FE4DEFB0-32A5-4FC4-BD7F-90A82F30346C}"/>
          </ac:picMkLst>
        </pc:picChg>
      </pc:sldChg>
      <pc:sldChg chg="addSp delSp modSp mod setBg setClrOvrMap delDesignElem">
        <pc:chgData name="Genochio, William, VBACLE" userId="2ef655ee-4d46-4cb7-b5d9-8a97e03de3a2" providerId="ADAL" clId="{3FDC4A0D-1AC6-4992-94E9-1B763EF0E317}" dt="2025-07-31T12:17:02.542" v="216" actId="26606"/>
        <pc:sldMkLst>
          <pc:docMk/>
          <pc:sldMk cId="955499714" sldId="282"/>
        </pc:sldMkLst>
        <pc:spChg chg="mod">
          <ac:chgData name="Genochio, William, VBACLE" userId="2ef655ee-4d46-4cb7-b5d9-8a97e03de3a2" providerId="ADAL" clId="{3FDC4A0D-1AC6-4992-94E9-1B763EF0E317}" dt="2025-07-31T12:17:02.542" v="216" actId="26606"/>
          <ac:spMkLst>
            <pc:docMk/>
            <pc:sldMk cId="955499714" sldId="282"/>
            <ac:spMk id="2" creationId="{4F3D9039-08BA-40D8-BE26-1C1FF77D4CD8}"/>
          </ac:spMkLst>
        </pc:spChg>
        <pc:spChg chg="mod">
          <ac:chgData name="Genochio, William, VBACLE" userId="2ef655ee-4d46-4cb7-b5d9-8a97e03de3a2" providerId="ADAL" clId="{3FDC4A0D-1AC6-4992-94E9-1B763EF0E317}" dt="2025-07-31T12:17:02.542" v="216" actId="26606"/>
          <ac:spMkLst>
            <pc:docMk/>
            <pc:sldMk cId="955499714" sldId="282"/>
            <ac:spMk id="3" creationId="{CA0E1B2A-E069-432A-848E-268FE9A59DF2}"/>
          </ac:spMkLst>
        </pc:spChg>
        <pc:spChg chg="add">
          <ac:chgData name="Genochio, William, VBACLE" userId="2ef655ee-4d46-4cb7-b5d9-8a97e03de3a2" providerId="ADAL" clId="{3FDC4A0D-1AC6-4992-94E9-1B763EF0E317}" dt="2025-07-31T12:17:02.542" v="216" actId="26606"/>
          <ac:spMkLst>
            <pc:docMk/>
            <pc:sldMk cId="955499714" sldId="282"/>
            <ac:spMk id="19" creationId="{2C61293E-6EBE-43EF-A52C-9BEBFD7679D4}"/>
          </ac:spMkLst>
        </pc:spChg>
        <pc:spChg chg="add">
          <ac:chgData name="Genochio, William, VBACLE" userId="2ef655ee-4d46-4cb7-b5d9-8a97e03de3a2" providerId="ADAL" clId="{3FDC4A0D-1AC6-4992-94E9-1B763EF0E317}" dt="2025-07-31T12:17:02.542" v="216" actId="26606"/>
          <ac:spMkLst>
            <pc:docMk/>
            <pc:sldMk cId="955499714" sldId="282"/>
            <ac:spMk id="20" creationId="{21540236-BFD5-4A9D-8840-4703E7F76825}"/>
          </ac:spMkLst>
        </pc:spChg>
        <pc:picChg chg="mod ord">
          <ac:chgData name="Genochio, William, VBACLE" userId="2ef655ee-4d46-4cb7-b5d9-8a97e03de3a2" providerId="ADAL" clId="{3FDC4A0D-1AC6-4992-94E9-1B763EF0E317}" dt="2025-07-31T12:17:02.542" v="216" actId="26606"/>
          <ac:picMkLst>
            <pc:docMk/>
            <pc:sldMk cId="955499714" sldId="282"/>
            <ac:picMk id="5" creationId="{DBF7DFAA-D38C-49DB-BA9C-4C4FDE47F4B7}"/>
          </ac:picMkLst>
        </pc:picChg>
      </pc:sldChg>
      <pc:sldChg chg="del">
        <pc:chgData name="Genochio, William, VBACLE" userId="2ef655ee-4d46-4cb7-b5d9-8a97e03de3a2" providerId="ADAL" clId="{3FDC4A0D-1AC6-4992-94E9-1B763EF0E317}" dt="2025-07-31T13:43:14.178" v="2264" actId="47"/>
        <pc:sldMkLst>
          <pc:docMk/>
          <pc:sldMk cId="3114267691" sldId="283"/>
        </pc:sldMkLst>
      </pc:sldChg>
      <pc:sldChg chg="addSp delSp modSp del mod setBg delDesignElem">
        <pc:chgData name="Genochio, William, VBACLE" userId="2ef655ee-4d46-4cb7-b5d9-8a97e03de3a2" providerId="ADAL" clId="{3FDC4A0D-1AC6-4992-94E9-1B763EF0E317}" dt="2025-07-31T13:43:06.627" v="2260" actId="47"/>
        <pc:sldMkLst>
          <pc:docMk/>
          <pc:sldMk cId="1546404228" sldId="284"/>
        </pc:sldMkLst>
      </pc:sldChg>
      <pc:sldChg chg="delSp del delDesignElem">
        <pc:chgData name="Genochio, William, VBACLE" userId="2ef655ee-4d46-4cb7-b5d9-8a97e03de3a2" providerId="ADAL" clId="{3FDC4A0D-1AC6-4992-94E9-1B763EF0E317}" dt="2025-07-31T13:43:08.382" v="2261" actId="47"/>
        <pc:sldMkLst>
          <pc:docMk/>
          <pc:sldMk cId="2035762206" sldId="285"/>
        </pc:sldMkLst>
      </pc:sldChg>
      <pc:sldChg chg="addSp delSp modSp del mod setBg delDesignElem">
        <pc:chgData name="Genochio, William, VBACLE" userId="2ef655ee-4d46-4cb7-b5d9-8a97e03de3a2" providerId="ADAL" clId="{3FDC4A0D-1AC6-4992-94E9-1B763EF0E317}" dt="2025-07-31T13:43:10.645" v="2262" actId="47"/>
        <pc:sldMkLst>
          <pc:docMk/>
          <pc:sldMk cId="2127276308" sldId="286"/>
        </pc:sldMkLst>
      </pc:sldChg>
      <pc:sldChg chg="addSp modSp del mod setBg">
        <pc:chgData name="Genochio, William, VBACLE" userId="2ef655ee-4d46-4cb7-b5d9-8a97e03de3a2" providerId="ADAL" clId="{3FDC4A0D-1AC6-4992-94E9-1B763EF0E317}" dt="2025-07-31T13:43:12.348" v="2263" actId="47"/>
        <pc:sldMkLst>
          <pc:docMk/>
          <pc:sldMk cId="2609385238" sldId="287"/>
        </pc:sldMkLst>
      </pc:sldChg>
      <pc:sldChg chg="addSp delSp modSp del mod setBg delDesignElem">
        <pc:chgData name="Genochio, William, VBACLE" userId="2ef655ee-4d46-4cb7-b5d9-8a97e03de3a2" providerId="ADAL" clId="{3FDC4A0D-1AC6-4992-94E9-1B763EF0E317}" dt="2025-07-31T12:24:28.030" v="258" actId="47"/>
        <pc:sldMkLst>
          <pc:docMk/>
          <pc:sldMk cId="4293002013" sldId="290"/>
        </pc:sldMkLst>
      </pc:sldChg>
      <pc:sldChg chg="addSp delSp modSp del mod setBg delDesignElem">
        <pc:chgData name="Genochio, William, VBACLE" userId="2ef655ee-4d46-4cb7-b5d9-8a97e03de3a2" providerId="ADAL" clId="{3FDC4A0D-1AC6-4992-94E9-1B763EF0E317}" dt="2025-07-31T12:24:29.513" v="259" actId="47"/>
        <pc:sldMkLst>
          <pc:docMk/>
          <pc:sldMk cId="2327382967" sldId="291"/>
        </pc:sldMkLst>
      </pc:sldChg>
      <pc:sldChg chg="addSp delSp modSp del mod setBg delDesignElem">
        <pc:chgData name="Genochio, William, VBACLE" userId="2ef655ee-4d46-4cb7-b5d9-8a97e03de3a2" providerId="ADAL" clId="{3FDC4A0D-1AC6-4992-94E9-1B763EF0E317}" dt="2025-07-31T12:24:32.412" v="262" actId="47"/>
        <pc:sldMkLst>
          <pc:docMk/>
          <pc:sldMk cId="1525462340" sldId="292"/>
        </pc:sldMkLst>
      </pc:sldChg>
      <pc:sldChg chg="addSp delSp modSp del mod setBg delDesignElem">
        <pc:chgData name="Genochio, William, VBACLE" userId="2ef655ee-4d46-4cb7-b5d9-8a97e03de3a2" providerId="ADAL" clId="{3FDC4A0D-1AC6-4992-94E9-1B763EF0E317}" dt="2025-07-31T12:24:34.258" v="264" actId="47"/>
        <pc:sldMkLst>
          <pc:docMk/>
          <pc:sldMk cId="3304190868" sldId="295"/>
        </pc:sldMkLst>
      </pc:sldChg>
      <pc:sldChg chg="modSp del mod">
        <pc:chgData name="Genochio, William, VBACLE" userId="2ef655ee-4d46-4cb7-b5d9-8a97e03de3a2" providerId="ADAL" clId="{3FDC4A0D-1AC6-4992-94E9-1B763EF0E317}" dt="2025-07-31T13:43:16.043" v="2265" actId="47"/>
        <pc:sldMkLst>
          <pc:docMk/>
          <pc:sldMk cId="3887245610" sldId="296"/>
        </pc:sldMkLst>
      </pc:sldChg>
      <pc:sldChg chg="modSp mod">
        <pc:chgData name="Genochio, William, VBACLE" userId="2ef655ee-4d46-4cb7-b5d9-8a97e03de3a2" providerId="ADAL" clId="{3FDC4A0D-1AC6-4992-94E9-1B763EF0E317}" dt="2025-07-31T13:36:18.444" v="2253" actId="14100"/>
        <pc:sldMkLst>
          <pc:docMk/>
          <pc:sldMk cId="2357234425" sldId="298"/>
        </pc:sldMkLst>
        <pc:spChg chg="mod">
          <ac:chgData name="Genochio, William, VBACLE" userId="2ef655ee-4d46-4cb7-b5d9-8a97e03de3a2" providerId="ADAL" clId="{3FDC4A0D-1AC6-4992-94E9-1B763EF0E317}" dt="2025-07-31T12:26:38.821" v="269" actId="20577"/>
          <ac:spMkLst>
            <pc:docMk/>
            <pc:sldMk cId="2357234425" sldId="298"/>
            <ac:spMk id="23" creationId="{883C369C-3F45-495C-9979-BC10583F1DA4}"/>
          </ac:spMkLst>
        </pc:spChg>
        <pc:spChg chg="mod">
          <ac:chgData name="Genochio, William, VBACLE" userId="2ef655ee-4d46-4cb7-b5d9-8a97e03de3a2" providerId="ADAL" clId="{3FDC4A0D-1AC6-4992-94E9-1B763EF0E317}" dt="2025-07-31T13:36:18.444" v="2253" actId="14100"/>
          <ac:spMkLst>
            <pc:docMk/>
            <pc:sldMk cId="2357234425" sldId="298"/>
            <ac:spMk id="40" creationId="{1B434825-AAE7-4AF5-9443-764D27BE5820}"/>
          </ac:spMkLst>
        </pc:spChg>
      </pc:sldChg>
      <pc:sldChg chg="addSp delSp modSp del mod setBg delDesignElem">
        <pc:chgData name="Genochio, William, VBACLE" userId="2ef655ee-4d46-4cb7-b5d9-8a97e03de3a2" providerId="ADAL" clId="{3FDC4A0D-1AC6-4992-94E9-1B763EF0E317}" dt="2025-07-31T12:24:31.472" v="261" actId="47"/>
        <pc:sldMkLst>
          <pc:docMk/>
          <pc:sldMk cId="3685430148" sldId="301"/>
        </pc:sldMkLst>
      </pc:sldChg>
      <pc:sldChg chg="modSp del mod">
        <pc:chgData name="Genochio, William, VBACLE" userId="2ef655ee-4d46-4cb7-b5d9-8a97e03de3a2" providerId="ADAL" clId="{3FDC4A0D-1AC6-4992-94E9-1B763EF0E317}" dt="2025-07-31T12:11:15.790" v="115" actId="47"/>
        <pc:sldMkLst>
          <pc:docMk/>
          <pc:sldMk cId="4096283717" sldId="303"/>
        </pc:sldMkLst>
      </pc:sldChg>
      <pc:sldChg chg="addSp delSp modSp add del mod setBg delDesignElem">
        <pc:chgData name="Genochio, William, VBACLE" userId="2ef655ee-4d46-4cb7-b5d9-8a97e03de3a2" providerId="ADAL" clId="{3FDC4A0D-1AC6-4992-94E9-1B763EF0E317}" dt="2025-07-31T13:43:03.191" v="2258" actId="47"/>
        <pc:sldMkLst>
          <pc:docMk/>
          <pc:sldMk cId="2456709180" sldId="314"/>
        </pc:sldMkLst>
      </pc:sldChg>
      <pc:sldChg chg="addSp delSp modSp del mod setBg delDesignElem">
        <pc:chgData name="Genochio, William, VBACLE" userId="2ef655ee-4d46-4cb7-b5d9-8a97e03de3a2" providerId="ADAL" clId="{3FDC4A0D-1AC6-4992-94E9-1B763EF0E317}" dt="2025-07-31T12:24:30.584" v="260" actId="47"/>
        <pc:sldMkLst>
          <pc:docMk/>
          <pc:sldMk cId="3494729403" sldId="322"/>
        </pc:sldMkLst>
      </pc:sldChg>
      <pc:sldChg chg="addSp delSp modSp del mod setBg delDesignElem">
        <pc:chgData name="Genochio, William, VBACLE" userId="2ef655ee-4d46-4cb7-b5d9-8a97e03de3a2" providerId="ADAL" clId="{3FDC4A0D-1AC6-4992-94E9-1B763EF0E317}" dt="2025-07-31T12:24:33.281" v="263" actId="47"/>
        <pc:sldMkLst>
          <pc:docMk/>
          <pc:sldMk cId="3647101000" sldId="324"/>
        </pc:sldMkLst>
      </pc:sldChg>
      <pc:sldChg chg="addSp delSp modSp del mod setBg delDesignElem">
        <pc:chgData name="Genochio, William, VBACLE" userId="2ef655ee-4d46-4cb7-b5d9-8a97e03de3a2" providerId="ADAL" clId="{3FDC4A0D-1AC6-4992-94E9-1B763EF0E317}" dt="2025-07-31T12:24:35.279" v="265" actId="47"/>
        <pc:sldMkLst>
          <pc:docMk/>
          <pc:sldMk cId="865852141" sldId="326"/>
        </pc:sldMkLst>
      </pc:sldChg>
      <pc:sldChg chg="addSp delSp modSp del mod setBg delDesignElem">
        <pc:chgData name="Genochio, William, VBACLE" userId="2ef655ee-4d46-4cb7-b5d9-8a97e03de3a2" providerId="ADAL" clId="{3FDC4A0D-1AC6-4992-94E9-1B763EF0E317}" dt="2025-07-31T12:24:36.232" v="266" actId="47"/>
        <pc:sldMkLst>
          <pc:docMk/>
          <pc:sldMk cId="946292286" sldId="327"/>
        </pc:sldMkLst>
      </pc:sldChg>
      <pc:sldChg chg="addSp delSp modSp mod setBg">
        <pc:chgData name="Genochio, William, VBACLE" userId="2ef655ee-4d46-4cb7-b5d9-8a97e03de3a2" providerId="ADAL" clId="{3FDC4A0D-1AC6-4992-94E9-1B763EF0E317}" dt="2025-07-31T12:33:21.373" v="276" actId="5793"/>
        <pc:sldMkLst>
          <pc:docMk/>
          <pc:sldMk cId="3106231021" sldId="328"/>
        </pc:sldMkLst>
        <pc:spChg chg="mod">
          <ac:chgData name="Genochio, William, VBACLE" userId="2ef655ee-4d46-4cb7-b5d9-8a97e03de3a2" providerId="ADAL" clId="{3FDC4A0D-1AC6-4992-94E9-1B763EF0E317}" dt="2025-07-31T12:26:07.369" v="267" actId="26606"/>
          <ac:spMkLst>
            <pc:docMk/>
            <pc:sldMk cId="3106231021" sldId="328"/>
            <ac:spMk id="2" creationId="{AE122F81-9E5D-8A7B-E6FD-A23E6C725EC2}"/>
          </ac:spMkLst>
        </pc:spChg>
        <pc:spChg chg="mod">
          <ac:chgData name="Genochio, William, VBACLE" userId="2ef655ee-4d46-4cb7-b5d9-8a97e03de3a2" providerId="ADAL" clId="{3FDC4A0D-1AC6-4992-94E9-1B763EF0E317}" dt="2025-07-31T12:33:21.373" v="276" actId="5793"/>
          <ac:spMkLst>
            <pc:docMk/>
            <pc:sldMk cId="3106231021" sldId="328"/>
            <ac:spMk id="3" creationId="{F93A8545-F16B-C116-7661-7CF05C67FDC5}"/>
          </ac:spMkLst>
        </pc:spChg>
        <pc:spChg chg="add">
          <ac:chgData name="Genochio, William, VBACLE" userId="2ef655ee-4d46-4cb7-b5d9-8a97e03de3a2" providerId="ADAL" clId="{3FDC4A0D-1AC6-4992-94E9-1B763EF0E317}" dt="2025-07-31T12:33:08.646" v="274" actId="26606"/>
          <ac:spMkLst>
            <pc:docMk/>
            <pc:sldMk cId="3106231021" sldId="328"/>
            <ac:spMk id="25" creationId="{1B15ED52-F352-441B-82BF-E0EA34836D08}"/>
          </ac:spMkLst>
        </pc:spChg>
        <pc:spChg chg="add">
          <ac:chgData name="Genochio, William, VBACLE" userId="2ef655ee-4d46-4cb7-b5d9-8a97e03de3a2" providerId="ADAL" clId="{3FDC4A0D-1AC6-4992-94E9-1B763EF0E317}" dt="2025-07-31T12:33:08.646" v="274" actId="26606"/>
          <ac:spMkLst>
            <pc:docMk/>
            <pc:sldMk cId="3106231021" sldId="328"/>
            <ac:spMk id="27" creationId="{3B2E3793-BFE6-45A2-9B7B-E18844431C99}"/>
          </ac:spMkLst>
        </pc:spChg>
        <pc:spChg chg="add">
          <ac:chgData name="Genochio, William, VBACLE" userId="2ef655ee-4d46-4cb7-b5d9-8a97e03de3a2" providerId="ADAL" clId="{3FDC4A0D-1AC6-4992-94E9-1B763EF0E317}" dt="2025-07-31T12:33:08.646" v="274" actId="26606"/>
          <ac:spMkLst>
            <pc:docMk/>
            <pc:sldMk cId="3106231021" sldId="328"/>
            <ac:spMk id="29" creationId="{BC4C4868-CB8F-4AF9-9CDB-8108F2C19B67}"/>
          </ac:spMkLst>
        </pc:spChg>
        <pc:spChg chg="add">
          <ac:chgData name="Genochio, William, VBACLE" userId="2ef655ee-4d46-4cb7-b5d9-8a97e03de3a2" providerId="ADAL" clId="{3FDC4A0D-1AC6-4992-94E9-1B763EF0E317}" dt="2025-07-31T12:33:08.646" v="274" actId="26606"/>
          <ac:spMkLst>
            <pc:docMk/>
            <pc:sldMk cId="3106231021" sldId="328"/>
            <ac:spMk id="31" creationId="{375E0459-6403-40CD-989D-56A4407CA12E}"/>
          </ac:spMkLst>
        </pc:spChg>
        <pc:spChg chg="add">
          <ac:chgData name="Genochio, William, VBACLE" userId="2ef655ee-4d46-4cb7-b5d9-8a97e03de3a2" providerId="ADAL" clId="{3FDC4A0D-1AC6-4992-94E9-1B763EF0E317}" dt="2025-07-31T12:33:08.646" v="274" actId="26606"/>
          <ac:spMkLst>
            <pc:docMk/>
            <pc:sldMk cId="3106231021" sldId="328"/>
            <ac:spMk id="33" creationId="{53E5B1A8-3AC9-4BD1-9BBC-78CA94F2D1BA}"/>
          </ac:spMkLst>
        </pc:spChg>
      </pc:sldChg>
      <pc:sldChg chg="addSp delSp modSp add del mod setBg delDesignElem">
        <pc:chgData name="Genochio, William, VBACLE" userId="2ef655ee-4d46-4cb7-b5d9-8a97e03de3a2" providerId="ADAL" clId="{3FDC4A0D-1AC6-4992-94E9-1B763EF0E317}" dt="2025-07-31T13:43:38.490" v="2266" actId="47"/>
        <pc:sldMkLst>
          <pc:docMk/>
          <pc:sldMk cId="1772426565" sldId="329"/>
        </pc:sldMkLst>
      </pc:sldChg>
      <pc:sldChg chg="addSp modSp mod ord setBg">
        <pc:chgData name="Genochio, William, VBACLE" userId="2ef655ee-4d46-4cb7-b5d9-8a97e03de3a2" providerId="ADAL" clId="{3FDC4A0D-1AC6-4992-94E9-1B763EF0E317}" dt="2025-07-31T13:27:25.716" v="2208"/>
        <pc:sldMkLst>
          <pc:docMk/>
          <pc:sldMk cId="2645246837" sldId="330"/>
        </pc:sldMkLst>
        <pc:spChg chg="mod">
          <ac:chgData name="Genochio, William, VBACLE" userId="2ef655ee-4d46-4cb7-b5d9-8a97e03de3a2" providerId="ADAL" clId="{3FDC4A0D-1AC6-4992-94E9-1B763EF0E317}" dt="2025-07-31T12:34:23.503" v="279" actId="26606"/>
          <ac:spMkLst>
            <pc:docMk/>
            <pc:sldMk cId="2645246837" sldId="330"/>
            <ac:spMk id="2" creationId="{AB08584D-5D87-4E3B-6454-3962538BE5FD}"/>
          </ac:spMkLst>
        </pc:spChg>
        <pc:spChg chg="add">
          <ac:chgData name="Genochio, William, VBACLE" userId="2ef655ee-4d46-4cb7-b5d9-8a97e03de3a2" providerId="ADAL" clId="{3FDC4A0D-1AC6-4992-94E9-1B763EF0E317}" dt="2025-07-31T12:34:23.503" v="279" actId="26606"/>
          <ac:spMkLst>
            <pc:docMk/>
            <pc:sldMk cId="2645246837" sldId="330"/>
            <ac:spMk id="9" creationId="{BACC6370-2D7E-4714-9D71-7542949D7D5D}"/>
          </ac:spMkLst>
        </pc:spChg>
        <pc:spChg chg="add">
          <ac:chgData name="Genochio, William, VBACLE" userId="2ef655ee-4d46-4cb7-b5d9-8a97e03de3a2" providerId="ADAL" clId="{3FDC4A0D-1AC6-4992-94E9-1B763EF0E317}" dt="2025-07-31T12:34:23.503" v="279" actId="26606"/>
          <ac:spMkLst>
            <pc:docMk/>
            <pc:sldMk cId="2645246837" sldId="330"/>
            <ac:spMk id="11" creationId="{F68B3F68-107C-434F-AA38-110D5EA91B85}"/>
          </ac:spMkLst>
        </pc:spChg>
        <pc:spChg chg="add">
          <ac:chgData name="Genochio, William, VBACLE" userId="2ef655ee-4d46-4cb7-b5d9-8a97e03de3a2" providerId="ADAL" clId="{3FDC4A0D-1AC6-4992-94E9-1B763EF0E317}" dt="2025-07-31T12:34:23.503" v="279" actId="26606"/>
          <ac:spMkLst>
            <pc:docMk/>
            <pc:sldMk cId="2645246837" sldId="330"/>
            <ac:spMk id="13" creationId="{AAD0DBB9-1A4B-4391-81D4-CB19F9AB918A}"/>
          </ac:spMkLst>
        </pc:spChg>
        <pc:spChg chg="add">
          <ac:chgData name="Genochio, William, VBACLE" userId="2ef655ee-4d46-4cb7-b5d9-8a97e03de3a2" providerId="ADAL" clId="{3FDC4A0D-1AC6-4992-94E9-1B763EF0E317}" dt="2025-07-31T12:34:23.503" v="279" actId="26606"/>
          <ac:spMkLst>
            <pc:docMk/>
            <pc:sldMk cId="2645246837" sldId="330"/>
            <ac:spMk id="15" creationId="{063BBA22-50EA-4C4D-BE05-F1CE4E63AA56}"/>
          </ac:spMkLst>
        </pc:spChg>
        <pc:graphicFrameChg chg="mod modGraphic">
          <ac:chgData name="Genochio, William, VBACLE" userId="2ef655ee-4d46-4cb7-b5d9-8a97e03de3a2" providerId="ADAL" clId="{3FDC4A0D-1AC6-4992-94E9-1B763EF0E317}" dt="2025-07-31T12:34:23.503" v="279" actId="26606"/>
          <ac:graphicFrameMkLst>
            <pc:docMk/>
            <pc:sldMk cId="2645246837" sldId="330"/>
            <ac:graphicFrameMk id="4" creationId="{3DC8C16D-2855-E4B6-9ED3-7C4CD89666D7}"/>
          </ac:graphicFrameMkLst>
        </pc:graphicFrameChg>
      </pc:sldChg>
      <pc:sldChg chg="addSp delSp modSp mod ord setBg delDesignElem">
        <pc:chgData name="Genochio, William, VBACLE" userId="2ef655ee-4d46-4cb7-b5d9-8a97e03de3a2" providerId="ADAL" clId="{3FDC4A0D-1AC6-4992-94E9-1B763EF0E317}" dt="2025-07-31T13:28:47.174" v="2224"/>
        <pc:sldMkLst>
          <pc:docMk/>
          <pc:sldMk cId="2739568206" sldId="331"/>
        </pc:sldMkLst>
        <pc:spChg chg="mod">
          <ac:chgData name="Genochio, William, VBACLE" userId="2ef655ee-4d46-4cb7-b5d9-8a97e03de3a2" providerId="ADAL" clId="{3FDC4A0D-1AC6-4992-94E9-1B763EF0E317}" dt="2025-07-31T12:10:07.179" v="108" actId="26606"/>
          <ac:spMkLst>
            <pc:docMk/>
            <pc:sldMk cId="2739568206" sldId="331"/>
            <ac:spMk id="2" creationId="{9CAFC58D-AB1C-C3BA-CEBA-6DAEAA5D1DC9}"/>
          </ac:spMkLst>
        </pc:spChg>
        <pc:spChg chg="mod">
          <ac:chgData name="Genochio, William, VBACLE" userId="2ef655ee-4d46-4cb7-b5d9-8a97e03de3a2" providerId="ADAL" clId="{3FDC4A0D-1AC6-4992-94E9-1B763EF0E317}" dt="2025-07-31T12:10:07.179" v="108" actId="26606"/>
          <ac:spMkLst>
            <pc:docMk/>
            <pc:sldMk cId="2739568206" sldId="331"/>
            <ac:spMk id="3" creationId="{81E42384-FC17-4800-E6EB-4F6520A27B1E}"/>
          </ac:spMkLst>
        </pc:spChg>
        <pc:spChg chg="add">
          <ac:chgData name="Genochio, William, VBACLE" userId="2ef655ee-4d46-4cb7-b5d9-8a97e03de3a2" providerId="ADAL" clId="{3FDC4A0D-1AC6-4992-94E9-1B763EF0E317}" dt="2025-07-31T12:10:07.179" v="108" actId="26606"/>
          <ac:spMkLst>
            <pc:docMk/>
            <pc:sldMk cId="2739568206" sldId="331"/>
            <ac:spMk id="7" creationId="{45D37F4E-DDB4-456B-97E0-9937730A039F}"/>
          </ac:spMkLst>
        </pc:spChg>
        <pc:spChg chg="add">
          <ac:chgData name="Genochio, William, VBACLE" userId="2ef655ee-4d46-4cb7-b5d9-8a97e03de3a2" providerId="ADAL" clId="{3FDC4A0D-1AC6-4992-94E9-1B763EF0E317}" dt="2025-07-31T12:10:07.179" v="108" actId="26606"/>
          <ac:spMkLst>
            <pc:docMk/>
            <pc:sldMk cId="2739568206" sldId="331"/>
            <ac:spMk id="8" creationId="{B2DD41CD-8F47-4F56-AD12-4E2FF7696987}"/>
          </ac:spMkLst>
        </pc:spChg>
        <pc:picChg chg="mod">
          <ac:chgData name="Genochio, William, VBACLE" userId="2ef655ee-4d46-4cb7-b5d9-8a97e03de3a2" providerId="ADAL" clId="{3FDC4A0D-1AC6-4992-94E9-1B763EF0E317}" dt="2025-07-31T12:10:07.179" v="108" actId="26606"/>
          <ac:picMkLst>
            <pc:docMk/>
            <pc:sldMk cId="2739568206" sldId="331"/>
            <ac:picMk id="5" creationId="{9396A25E-03BE-7F54-7191-029EF914A2F3}"/>
          </ac:picMkLst>
        </pc:picChg>
      </pc:sldChg>
      <pc:sldChg chg="addSp modSp mod ord setBg">
        <pc:chgData name="Genochio, William, VBACLE" userId="2ef655ee-4d46-4cb7-b5d9-8a97e03de3a2" providerId="ADAL" clId="{3FDC4A0D-1AC6-4992-94E9-1B763EF0E317}" dt="2025-07-31T13:28:54.355" v="2226"/>
        <pc:sldMkLst>
          <pc:docMk/>
          <pc:sldMk cId="158725416" sldId="332"/>
        </pc:sldMkLst>
        <pc:spChg chg="mod">
          <ac:chgData name="Genochio, William, VBACLE" userId="2ef655ee-4d46-4cb7-b5d9-8a97e03de3a2" providerId="ADAL" clId="{3FDC4A0D-1AC6-4992-94E9-1B763EF0E317}" dt="2025-07-31T12:26:19.216" v="268" actId="26606"/>
          <ac:spMkLst>
            <pc:docMk/>
            <pc:sldMk cId="158725416" sldId="332"/>
            <ac:spMk id="2" creationId="{7C3C36F6-1364-7522-78BA-3A24DDAA15A7}"/>
          </ac:spMkLst>
        </pc:spChg>
        <pc:spChg chg="mod">
          <ac:chgData name="Genochio, William, VBACLE" userId="2ef655ee-4d46-4cb7-b5d9-8a97e03de3a2" providerId="ADAL" clId="{3FDC4A0D-1AC6-4992-94E9-1B763EF0E317}" dt="2025-07-31T12:26:19.216" v="268" actId="26606"/>
          <ac:spMkLst>
            <pc:docMk/>
            <pc:sldMk cId="158725416" sldId="332"/>
            <ac:spMk id="3" creationId="{9753729E-22A5-2E3E-E4F4-16CB19FE2593}"/>
          </ac:spMkLst>
        </pc:spChg>
        <pc:spChg chg="add">
          <ac:chgData name="Genochio, William, VBACLE" userId="2ef655ee-4d46-4cb7-b5d9-8a97e03de3a2" providerId="ADAL" clId="{3FDC4A0D-1AC6-4992-94E9-1B763EF0E317}" dt="2025-07-31T12:26:19.216" v="268" actId="26606"/>
          <ac:spMkLst>
            <pc:docMk/>
            <pc:sldMk cId="158725416" sldId="332"/>
            <ac:spMk id="8" creationId="{1B15ED52-F352-441B-82BF-E0EA34836D08}"/>
          </ac:spMkLst>
        </pc:spChg>
        <pc:spChg chg="add">
          <ac:chgData name="Genochio, William, VBACLE" userId="2ef655ee-4d46-4cb7-b5d9-8a97e03de3a2" providerId="ADAL" clId="{3FDC4A0D-1AC6-4992-94E9-1B763EF0E317}" dt="2025-07-31T12:26:19.216" v="268" actId="26606"/>
          <ac:spMkLst>
            <pc:docMk/>
            <pc:sldMk cId="158725416" sldId="332"/>
            <ac:spMk id="10" creationId="{3B2E3793-BFE6-45A2-9B7B-E18844431C99}"/>
          </ac:spMkLst>
        </pc:spChg>
        <pc:spChg chg="add">
          <ac:chgData name="Genochio, William, VBACLE" userId="2ef655ee-4d46-4cb7-b5d9-8a97e03de3a2" providerId="ADAL" clId="{3FDC4A0D-1AC6-4992-94E9-1B763EF0E317}" dt="2025-07-31T12:26:19.216" v="268" actId="26606"/>
          <ac:spMkLst>
            <pc:docMk/>
            <pc:sldMk cId="158725416" sldId="332"/>
            <ac:spMk id="12" creationId="{BC4C4868-CB8F-4AF9-9CDB-8108F2C19B67}"/>
          </ac:spMkLst>
        </pc:spChg>
        <pc:spChg chg="add">
          <ac:chgData name="Genochio, William, VBACLE" userId="2ef655ee-4d46-4cb7-b5d9-8a97e03de3a2" providerId="ADAL" clId="{3FDC4A0D-1AC6-4992-94E9-1B763EF0E317}" dt="2025-07-31T12:26:19.216" v="268" actId="26606"/>
          <ac:spMkLst>
            <pc:docMk/>
            <pc:sldMk cId="158725416" sldId="332"/>
            <ac:spMk id="14" creationId="{375E0459-6403-40CD-989D-56A4407CA12E}"/>
          </ac:spMkLst>
        </pc:spChg>
        <pc:spChg chg="add">
          <ac:chgData name="Genochio, William, VBACLE" userId="2ef655ee-4d46-4cb7-b5d9-8a97e03de3a2" providerId="ADAL" clId="{3FDC4A0D-1AC6-4992-94E9-1B763EF0E317}" dt="2025-07-31T12:26:19.216" v="268" actId="26606"/>
          <ac:spMkLst>
            <pc:docMk/>
            <pc:sldMk cId="158725416" sldId="332"/>
            <ac:spMk id="16" creationId="{53E5B1A8-3AC9-4BD1-9BBC-78CA94F2D1BA}"/>
          </ac:spMkLst>
        </pc:spChg>
      </pc:sldChg>
      <pc:sldChg chg="addSp modSp new mod setBg">
        <pc:chgData name="Genochio, William, VBACLE" userId="2ef655ee-4d46-4cb7-b5d9-8a97e03de3a2" providerId="ADAL" clId="{3FDC4A0D-1AC6-4992-94E9-1B763EF0E317}" dt="2025-07-31T12:37:11.981" v="359" actId="20577"/>
        <pc:sldMkLst>
          <pc:docMk/>
          <pc:sldMk cId="1832846734" sldId="333"/>
        </pc:sldMkLst>
        <pc:spChg chg="mod">
          <ac:chgData name="Genochio, William, VBACLE" userId="2ef655ee-4d46-4cb7-b5d9-8a97e03de3a2" providerId="ADAL" clId="{3FDC4A0D-1AC6-4992-94E9-1B763EF0E317}" dt="2025-07-31T12:36:30.779" v="353" actId="26606"/>
          <ac:spMkLst>
            <pc:docMk/>
            <pc:sldMk cId="1832846734" sldId="333"/>
            <ac:spMk id="2" creationId="{C5299379-627A-6D10-C253-73387F78FA5E}"/>
          </ac:spMkLst>
        </pc:spChg>
        <pc:spChg chg="mod">
          <ac:chgData name="Genochio, William, VBACLE" userId="2ef655ee-4d46-4cb7-b5d9-8a97e03de3a2" providerId="ADAL" clId="{3FDC4A0D-1AC6-4992-94E9-1B763EF0E317}" dt="2025-07-31T12:37:11.981" v="359" actId="20577"/>
          <ac:spMkLst>
            <pc:docMk/>
            <pc:sldMk cId="1832846734" sldId="333"/>
            <ac:spMk id="3" creationId="{37976DD6-BBBE-056A-659A-D4FD045C6733}"/>
          </ac:spMkLst>
        </pc:spChg>
        <pc:spChg chg="add">
          <ac:chgData name="Genochio, William, VBACLE" userId="2ef655ee-4d46-4cb7-b5d9-8a97e03de3a2" providerId="ADAL" clId="{3FDC4A0D-1AC6-4992-94E9-1B763EF0E317}" dt="2025-07-31T12:36:30.779" v="353" actId="26606"/>
          <ac:spMkLst>
            <pc:docMk/>
            <pc:sldMk cId="1832846734" sldId="333"/>
            <ac:spMk id="8" creationId="{1B15ED52-F352-441B-82BF-E0EA34836D08}"/>
          </ac:spMkLst>
        </pc:spChg>
        <pc:spChg chg="add">
          <ac:chgData name="Genochio, William, VBACLE" userId="2ef655ee-4d46-4cb7-b5d9-8a97e03de3a2" providerId="ADAL" clId="{3FDC4A0D-1AC6-4992-94E9-1B763EF0E317}" dt="2025-07-31T12:36:30.779" v="353" actId="26606"/>
          <ac:spMkLst>
            <pc:docMk/>
            <pc:sldMk cId="1832846734" sldId="333"/>
            <ac:spMk id="10" creationId="{3B2E3793-BFE6-45A2-9B7B-E18844431C99}"/>
          </ac:spMkLst>
        </pc:spChg>
        <pc:spChg chg="add">
          <ac:chgData name="Genochio, William, VBACLE" userId="2ef655ee-4d46-4cb7-b5d9-8a97e03de3a2" providerId="ADAL" clId="{3FDC4A0D-1AC6-4992-94E9-1B763EF0E317}" dt="2025-07-31T12:36:30.779" v="353" actId="26606"/>
          <ac:spMkLst>
            <pc:docMk/>
            <pc:sldMk cId="1832846734" sldId="333"/>
            <ac:spMk id="12" creationId="{BC4C4868-CB8F-4AF9-9CDB-8108F2C19B67}"/>
          </ac:spMkLst>
        </pc:spChg>
        <pc:spChg chg="add">
          <ac:chgData name="Genochio, William, VBACLE" userId="2ef655ee-4d46-4cb7-b5d9-8a97e03de3a2" providerId="ADAL" clId="{3FDC4A0D-1AC6-4992-94E9-1B763EF0E317}" dt="2025-07-31T12:36:30.779" v="353" actId="26606"/>
          <ac:spMkLst>
            <pc:docMk/>
            <pc:sldMk cId="1832846734" sldId="333"/>
            <ac:spMk id="14" creationId="{375E0459-6403-40CD-989D-56A4407CA12E}"/>
          </ac:spMkLst>
        </pc:spChg>
        <pc:spChg chg="add">
          <ac:chgData name="Genochio, William, VBACLE" userId="2ef655ee-4d46-4cb7-b5d9-8a97e03de3a2" providerId="ADAL" clId="{3FDC4A0D-1AC6-4992-94E9-1B763EF0E317}" dt="2025-07-31T12:36:30.779" v="353" actId="26606"/>
          <ac:spMkLst>
            <pc:docMk/>
            <pc:sldMk cId="1832846734" sldId="333"/>
            <ac:spMk id="16" creationId="{53E5B1A8-3AC9-4BD1-9BBC-78CA94F2D1BA}"/>
          </ac:spMkLst>
        </pc:spChg>
      </pc:sldChg>
      <pc:sldChg chg="new del ord">
        <pc:chgData name="Genochio, William, VBACLE" userId="2ef655ee-4d46-4cb7-b5d9-8a97e03de3a2" providerId="ADAL" clId="{3FDC4A0D-1AC6-4992-94E9-1B763EF0E317}" dt="2025-07-31T12:05:58.623" v="49" actId="47"/>
        <pc:sldMkLst>
          <pc:docMk/>
          <pc:sldMk cId="1976423210" sldId="333"/>
        </pc:sldMkLst>
      </pc:sldChg>
      <pc:sldChg chg="new del">
        <pc:chgData name="Genochio, William, VBACLE" userId="2ef655ee-4d46-4cb7-b5d9-8a97e03de3a2" providerId="ADAL" clId="{3FDC4A0D-1AC6-4992-94E9-1B763EF0E317}" dt="2025-07-31T12:06:13.929" v="53" actId="47"/>
        <pc:sldMkLst>
          <pc:docMk/>
          <pc:sldMk cId="2303899789" sldId="334"/>
        </pc:sldMkLst>
      </pc:sldChg>
      <pc:sldChg chg="addSp modSp new mod setBg">
        <pc:chgData name="Genochio, William, VBACLE" userId="2ef655ee-4d46-4cb7-b5d9-8a97e03de3a2" providerId="ADAL" clId="{3FDC4A0D-1AC6-4992-94E9-1B763EF0E317}" dt="2025-07-31T12:38:48.443" v="394" actId="255"/>
        <pc:sldMkLst>
          <pc:docMk/>
          <pc:sldMk cId="2422349323" sldId="334"/>
        </pc:sldMkLst>
        <pc:spChg chg="mod">
          <ac:chgData name="Genochio, William, VBACLE" userId="2ef655ee-4d46-4cb7-b5d9-8a97e03de3a2" providerId="ADAL" clId="{3FDC4A0D-1AC6-4992-94E9-1B763EF0E317}" dt="2025-07-31T12:38:34.323" v="391" actId="26606"/>
          <ac:spMkLst>
            <pc:docMk/>
            <pc:sldMk cId="2422349323" sldId="334"/>
            <ac:spMk id="2" creationId="{DF85925D-E455-DF6D-2DCD-1D11B7CFD3F9}"/>
          </ac:spMkLst>
        </pc:spChg>
        <pc:spChg chg="mod">
          <ac:chgData name="Genochio, William, VBACLE" userId="2ef655ee-4d46-4cb7-b5d9-8a97e03de3a2" providerId="ADAL" clId="{3FDC4A0D-1AC6-4992-94E9-1B763EF0E317}" dt="2025-07-31T12:38:48.443" v="394" actId="255"/>
          <ac:spMkLst>
            <pc:docMk/>
            <pc:sldMk cId="2422349323" sldId="334"/>
            <ac:spMk id="3" creationId="{75497187-C6A1-4D87-0F7C-21B604534244}"/>
          </ac:spMkLst>
        </pc:spChg>
        <pc:spChg chg="add">
          <ac:chgData name="Genochio, William, VBACLE" userId="2ef655ee-4d46-4cb7-b5d9-8a97e03de3a2" providerId="ADAL" clId="{3FDC4A0D-1AC6-4992-94E9-1B763EF0E317}" dt="2025-07-31T12:38:34.323" v="391" actId="26606"/>
          <ac:spMkLst>
            <pc:docMk/>
            <pc:sldMk cId="2422349323" sldId="334"/>
            <ac:spMk id="8" creationId="{1B15ED52-F352-441B-82BF-E0EA34836D08}"/>
          </ac:spMkLst>
        </pc:spChg>
        <pc:spChg chg="add">
          <ac:chgData name="Genochio, William, VBACLE" userId="2ef655ee-4d46-4cb7-b5d9-8a97e03de3a2" providerId="ADAL" clId="{3FDC4A0D-1AC6-4992-94E9-1B763EF0E317}" dt="2025-07-31T12:38:34.323" v="391" actId="26606"/>
          <ac:spMkLst>
            <pc:docMk/>
            <pc:sldMk cId="2422349323" sldId="334"/>
            <ac:spMk id="10" creationId="{3B2E3793-BFE6-45A2-9B7B-E18844431C99}"/>
          </ac:spMkLst>
        </pc:spChg>
        <pc:spChg chg="add">
          <ac:chgData name="Genochio, William, VBACLE" userId="2ef655ee-4d46-4cb7-b5d9-8a97e03de3a2" providerId="ADAL" clId="{3FDC4A0D-1AC6-4992-94E9-1B763EF0E317}" dt="2025-07-31T12:38:34.323" v="391" actId="26606"/>
          <ac:spMkLst>
            <pc:docMk/>
            <pc:sldMk cId="2422349323" sldId="334"/>
            <ac:spMk id="12" creationId="{BC4C4868-CB8F-4AF9-9CDB-8108F2C19B67}"/>
          </ac:spMkLst>
        </pc:spChg>
        <pc:spChg chg="add">
          <ac:chgData name="Genochio, William, VBACLE" userId="2ef655ee-4d46-4cb7-b5d9-8a97e03de3a2" providerId="ADAL" clId="{3FDC4A0D-1AC6-4992-94E9-1B763EF0E317}" dt="2025-07-31T12:38:34.323" v="391" actId="26606"/>
          <ac:spMkLst>
            <pc:docMk/>
            <pc:sldMk cId="2422349323" sldId="334"/>
            <ac:spMk id="14" creationId="{375E0459-6403-40CD-989D-56A4407CA12E}"/>
          </ac:spMkLst>
        </pc:spChg>
        <pc:spChg chg="add">
          <ac:chgData name="Genochio, William, VBACLE" userId="2ef655ee-4d46-4cb7-b5d9-8a97e03de3a2" providerId="ADAL" clId="{3FDC4A0D-1AC6-4992-94E9-1B763EF0E317}" dt="2025-07-31T12:38:34.323" v="391" actId="26606"/>
          <ac:spMkLst>
            <pc:docMk/>
            <pc:sldMk cId="2422349323" sldId="334"/>
            <ac:spMk id="16" creationId="{53E5B1A8-3AC9-4BD1-9BBC-78CA94F2D1BA}"/>
          </ac:spMkLst>
        </pc:spChg>
      </pc:sldChg>
      <pc:sldChg chg="delSp modSp add del mod setBg delDesignElem">
        <pc:chgData name="Genochio, William, VBACLE" userId="2ef655ee-4d46-4cb7-b5d9-8a97e03de3a2" providerId="ADAL" clId="{3FDC4A0D-1AC6-4992-94E9-1B763EF0E317}" dt="2025-07-31T12:08:59.584" v="97" actId="47"/>
        <pc:sldMkLst>
          <pc:docMk/>
          <pc:sldMk cId="963965258" sldId="335"/>
        </pc:sldMkLst>
      </pc:sldChg>
      <pc:sldChg chg="addSp delSp modSp new mod setBg">
        <pc:chgData name="Genochio, William, VBACLE" userId="2ef655ee-4d46-4cb7-b5d9-8a97e03de3a2" providerId="ADAL" clId="{3FDC4A0D-1AC6-4992-94E9-1B763EF0E317}" dt="2025-07-31T12:43:07.526" v="427" actId="26606"/>
        <pc:sldMkLst>
          <pc:docMk/>
          <pc:sldMk cId="2378909394" sldId="335"/>
        </pc:sldMkLst>
        <pc:spChg chg="mod">
          <ac:chgData name="Genochio, William, VBACLE" userId="2ef655ee-4d46-4cb7-b5d9-8a97e03de3a2" providerId="ADAL" clId="{3FDC4A0D-1AC6-4992-94E9-1B763EF0E317}" dt="2025-07-31T12:43:07.526" v="427" actId="26606"/>
          <ac:spMkLst>
            <pc:docMk/>
            <pc:sldMk cId="2378909394" sldId="335"/>
            <ac:spMk id="2" creationId="{B74B3620-9E8D-C735-2FAF-706A83198029}"/>
          </ac:spMkLst>
        </pc:spChg>
        <pc:spChg chg="mod">
          <ac:chgData name="Genochio, William, VBACLE" userId="2ef655ee-4d46-4cb7-b5d9-8a97e03de3a2" providerId="ADAL" clId="{3FDC4A0D-1AC6-4992-94E9-1B763EF0E317}" dt="2025-07-31T12:43:07.526" v="427" actId="26606"/>
          <ac:spMkLst>
            <pc:docMk/>
            <pc:sldMk cId="2378909394" sldId="335"/>
            <ac:spMk id="3" creationId="{0AE7FE20-1BB7-9422-676D-4465038B460F}"/>
          </ac:spMkLst>
        </pc:spChg>
        <pc:spChg chg="add">
          <ac:chgData name="Genochio, William, VBACLE" userId="2ef655ee-4d46-4cb7-b5d9-8a97e03de3a2" providerId="ADAL" clId="{3FDC4A0D-1AC6-4992-94E9-1B763EF0E317}" dt="2025-07-31T12:43:07.526" v="427" actId="26606"/>
          <ac:spMkLst>
            <pc:docMk/>
            <pc:sldMk cId="2378909394" sldId="335"/>
            <ac:spMk id="1041" creationId="{7FF47CB7-972F-479F-A36D-9E72D26EC8DA}"/>
          </ac:spMkLst>
        </pc:spChg>
        <pc:spChg chg="add">
          <ac:chgData name="Genochio, William, VBACLE" userId="2ef655ee-4d46-4cb7-b5d9-8a97e03de3a2" providerId="ADAL" clId="{3FDC4A0D-1AC6-4992-94E9-1B763EF0E317}" dt="2025-07-31T12:43:07.526" v="427" actId="26606"/>
          <ac:spMkLst>
            <pc:docMk/>
            <pc:sldMk cId="2378909394" sldId="335"/>
            <ac:spMk id="1042" creationId="{0D153B68-5844-490D-8E67-F616D6D721CA}"/>
          </ac:spMkLst>
        </pc:spChg>
        <pc:spChg chg="add">
          <ac:chgData name="Genochio, William, VBACLE" userId="2ef655ee-4d46-4cb7-b5d9-8a97e03de3a2" providerId="ADAL" clId="{3FDC4A0D-1AC6-4992-94E9-1B763EF0E317}" dt="2025-07-31T12:43:07.526" v="427" actId="26606"/>
          <ac:spMkLst>
            <pc:docMk/>
            <pc:sldMk cId="2378909394" sldId="335"/>
            <ac:spMk id="1043" creationId="{9A0D773F-7A7D-4DBB-9DEA-86BB8B8F4BC8}"/>
          </ac:spMkLst>
        </pc:spChg>
        <pc:picChg chg="add mod">
          <ac:chgData name="Genochio, William, VBACLE" userId="2ef655ee-4d46-4cb7-b5d9-8a97e03de3a2" providerId="ADAL" clId="{3FDC4A0D-1AC6-4992-94E9-1B763EF0E317}" dt="2025-07-31T12:42:34.866" v="424" actId="26606"/>
          <ac:picMkLst>
            <pc:docMk/>
            <pc:sldMk cId="2378909394" sldId="335"/>
            <ac:picMk id="1026" creationId="{6D0D7CAF-0FF3-8713-B2A8-A30B563330FA}"/>
          </ac:picMkLst>
        </pc:picChg>
      </pc:sldChg>
      <pc:sldChg chg="new del">
        <pc:chgData name="Genochio, William, VBACLE" userId="2ef655ee-4d46-4cb7-b5d9-8a97e03de3a2" providerId="ADAL" clId="{3FDC4A0D-1AC6-4992-94E9-1B763EF0E317}" dt="2025-07-31T12:44:00.798" v="429" actId="47"/>
        <pc:sldMkLst>
          <pc:docMk/>
          <pc:sldMk cId="509431041" sldId="336"/>
        </pc:sldMkLst>
      </pc:sldChg>
      <pc:sldChg chg="addSp delSp modSp new del mod">
        <pc:chgData name="Genochio, William, VBACLE" userId="2ef655ee-4d46-4cb7-b5d9-8a97e03de3a2" providerId="ADAL" clId="{3FDC4A0D-1AC6-4992-94E9-1B763EF0E317}" dt="2025-07-31T12:09:02.538" v="98" actId="47"/>
        <pc:sldMkLst>
          <pc:docMk/>
          <pc:sldMk cId="1195430705" sldId="336"/>
        </pc:sldMkLst>
      </pc:sldChg>
      <pc:sldChg chg="addSp delSp modSp new mod ord setBg">
        <pc:chgData name="Genochio, William, VBACLE" userId="2ef655ee-4d46-4cb7-b5d9-8a97e03de3a2" providerId="ADAL" clId="{3FDC4A0D-1AC6-4992-94E9-1B763EF0E317}" dt="2025-07-31T12:44:46.445" v="489"/>
        <pc:sldMkLst>
          <pc:docMk/>
          <pc:sldMk cId="2262292727" sldId="336"/>
        </pc:sldMkLst>
        <pc:spChg chg="mod">
          <ac:chgData name="Genochio, William, VBACLE" userId="2ef655ee-4d46-4cb7-b5d9-8a97e03de3a2" providerId="ADAL" clId="{3FDC4A0D-1AC6-4992-94E9-1B763EF0E317}" dt="2025-07-31T12:44:42.441" v="487" actId="26606"/>
          <ac:spMkLst>
            <pc:docMk/>
            <pc:sldMk cId="2262292727" sldId="336"/>
            <ac:spMk id="2" creationId="{33C4226E-0F58-EE12-048C-3C8D94FF8BBC}"/>
          </ac:spMkLst>
        </pc:spChg>
      </pc:sldChg>
      <pc:sldChg chg="modSp new del mod">
        <pc:chgData name="Genochio, William, VBACLE" userId="2ef655ee-4d46-4cb7-b5d9-8a97e03de3a2" providerId="ADAL" clId="{3FDC4A0D-1AC6-4992-94E9-1B763EF0E317}" dt="2025-07-31T12:50:43.911" v="762" actId="47"/>
        <pc:sldMkLst>
          <pc:docMk/>
          <pc:sldMk cId="513962627" sldId="337"/>
        </pc:sldMkLst>
      </pc:sldChg>
      <pc:sldChg chg="addSp delSp modSp new mod setBg addAnim delAnim setClrOvrMap">
        <pc:chgData name="Genochio, William, VBACLE" userId="2ef655ee-4d46-4cb7-b5d9-8a97e03de3a2" providerId="ADAL" clId="{3FDC4A0D-1AC6-4992-94E9-1B763EF0E317}" dt="2025-07-31T13:28:03.510" v="2222" actId="20577"/>
        <pc:sldMkLst>
          <pc:docMk/>
          <pc:sldMk cId="4246652458" sldId="337"/>
        </pc:sldMkLst>
        <pc:spChg chg="mod">
          <ac:chgData name="Genochio, William, VBACLE" userId="2ef655ee-4d46-4cb7-b5d9-8a97e03de3a2" providerId="ADAL" clId="{3FDC4A0D-1AC6-4992-94E9-1B763EF0E317}" dt="2025-07-31T12:53:49.187" v="951" actId="26606"/>
          <ac:spMkLst>
            <pc:docMk/>
            <pc:sldMk cId="4246652458" sldId="337"/>
            <ac:spMk id="2" creationId="{01CECDDB-BC45-BBC2-9A58-FF96CEB6206A}"/>
          </ac:spMkLst>
        </pc:spChg>
        <pc:spChg chg="mod ord">
          <ac:chgData name="Genochio, William, VBACLE" userId="2ef655ee-4d46-4cb7-b5d9-8a97e03de3a2" providerId="ADAL" clId="{3FDC4A0D-1AC6-4992-94E9-1B763EF0E317}" dt="2025-07-31T13:28:03.510" v="2222" actId="20577"/>
          <ac:spMkLst>
            <pc:docMk/>
            <pc:sldMk cId="4246652458" sldId="337"/>
            <ac:spMk id="3" creationId="{8F94398D-FA4B-E6DA-FEE8-AC94F6F0FB0D}"/>
          </ac:spMkLst>
        </pc:spChg>
        <pc:spChg chg="add">
          <ac:chgData name="Genochio, William, VBACLE" userId="2ef655ee-4d46-4cb7-b5d9-8a97e03de3a2" providerId="ADAL" clId="{3FDC4A0D-1AC6-4992-94E9-1B763EF0E317}" dt="2025-07-31T12:53:49.187" v="951" actId="26606"/>
          <ac:spMkLst>
            <pc:docMk/>
            <pc:sldMk cId="4246652458" sldId="337"/>
            <ac:spMk id="33" creationId="{657F69E0-C4B0-4BEC-A689-4F8D877F05D4}"/>
          </ac:spMkLst>
        </pc:spChg>
        <pc:spChg chg="add">
          <ac:chgData name="Genochio, William, VBACLE" userId="2ef655ee-4d46-4cb7-b5d9-8a97e03de3a2" providerId="ADAL" clId="{3FDC4A0D-1AC6-4992-94E9-1B763EF0E317}" dt="2025-07-31T12:53:49.187" v="951" actId="26606"/>
          <ac:spMkLst>
            <pc:docMk/>
            <pc:sldMk cId="4246652458" sldId="337"/>
            <ac:spMk id="35" creationId="{9F6380B4-6A1C-481E-8408-B4E6C75B9B81}"/>
          </ac:spMkLst>
        </pc:spChg>
        <pc:picChg chg="add mod ord">
          <ac:chgData name="Genochio, William, VBACLE" userId="2ef655ee-4d46-4cb7-b5d9-8a97e03de3a2" providerId="ADAL" clId="{3FDC4A0D-1AC6-4992-94E9-1B763EF0E317}" dt="2025-07-31T12:53:49.187" v="951" actId="26606"/>
          <ac:picMkLst>
            <pc:docMk/>
            <pc:sldMk cId="4246652458" sldId="337"/>
            <ac:picMk id="5" creationId="{C785066C-0B55-D7CF-3D07-413890CE48F1}"/>
          </ac:picMkLst>
        </pc:picChg>
      </pc:sldChg>
      <pc:sldChg chg="addSp modSp new mod setBg">
        <pc:chgData name="Genochio, William, VBACLE" userId="2ef655ee-4d46-4cb7-b5d9-8a97e03de3a2" providerId="ADAL" clId="{3FDC4A0D-1AC6-4992-94E9-1B763EF0E317}" dt="2025-07-31T13:18:39.811" v="1947" actId="14100"/>
        <pc:sldMkLst>
          <pc:docMk/>
          <pc:sldMk cId="2106630628" sldId="338"/>
        </pc:sldMkLst>
        <pc:spChg chg="mod">
          <ac:chgData name="Genochio, William, VBACLE" userId="2ef655ee-4d46-4cb7-b5d9-8a97e03de3a2" providerId="ADAL" clId="{3FDC4A0D-1AC6-4992-94E9-1B763EF0E317}" dt="2025-07-31T13:04:02.821" v="1199" actId="26606"/>
          <ac:spMkLst>
            <pc:docMk/>
            <pc:sldMk cId="2106630628" sldId="338"/>
            <ac:spMk id="2" creationId="{E507735F-460C-EB7D-D568-7101599A3760}"/>
          </ac:spMkLst>
        </pc:spChg>
        <pc:spChg chg="mod">
          <ac:chgData name="Genochio, William, VBACLE" userId="2ef655ee-4d46-4cb7-b5d9-8a97e03de3a2" providerId="ADAL" clId="{3FDC4A0D-1AC6-4992-94E9-1B763EF0E317}" dt="2025-07-31T13:18:39.811" v="1947" actId="14100"/>
          <ac:spMkLst>
            <pc:docMk/>
            <pc:sldMk cId="2106630628" sldId="338"/>
            <ac:spMk id="3" creationId="{A7864EDE-04B7-ED02-CA82-555A7A303A45}"/>
          </ac:spMkLst>
        </pc:spChg>
        <pc:spChg chg="add">
          <ac:chgData name="Genochio, William, VBACLE" userId="2ef655ee-4d46-4cb7-b5d9-8a97e03de3a2" providerId="ADAL" clId="{3FDC4A0D-1AC6-4992-94E9-1B763EF0E317}" dt="2025-07-31T13:04:02.821" v="1199" actId="26606"/>
          <ac:spMkLst>
            <pc:docMk/>
            <pc:sldMk cId="2106630628" sldId="338"/>
            <ac:spMk id="8" creationId="{1B15ED52-F352-441B-82BF-E0EA34836D08}"/>
          </ac:spMkLst>
        </pc:spChg>
        <pc:spChg chg="add">
          <ac:chgData name="Genochio, William, VBACLE" userId="2ef655ee-4d46-4cb7-b5d9-8a97e03de3a2" providerId="ADAL" clId="{3FDC4A0D-1AC6-4992-94E9-1B763EF0E317}" dt="2025-07-31T13:04:02.821" v="1199" actId="26606"/>
          <ac:spMkLst>
            <pc:docMk/>
            <pc:sldMk cId="2106630628" sldId="338"/>
            <ac:spMk id="10" creationId="{3B2E3793-BFE6-45A2-9B7B-E18844431C99}"/>
          </ac:spMkLst>
        </pc:spChg>
        <pc:spChg chg="add">
          <ac:chgData name="Genochio, William, VBACLE" userId="2ef655ee-4d46-4cb7-b5d9-8a97e03de3a2" providerId="ADAL" clId="{3FDC4A0D-1AC6-4992-94E9-1B763EF0E317}" dt="2025-07-31T13:04:02.821" v="1199" actId="26606"/>
          <ac:spMkLst>
            <pc:docMk/>
            <pc:sldMk cId="2106630628" sldId="338"/>
            <ac:spMk id="12" creationId="{BC4C4868-CB8F-4AF9-9CDB-8108F2C19B67}"/>
          </ac:spMkLst>
        </pc:spChg>
        <pc:spChg chg="add">
          <ac:chgData name="Genochio, William, VBACLE" userId="2ef655ee-4d46-4cb7-b5d9-8a97e03de3a2" providerId="ADAL" clId="{3FDC4A0D-1AC6-4992-94E9-1B763EF0E317}" dt="2025-07-31T13:04:02.821" v="1199" actId="26606"/>
          <ac:spMkLst>
            <pc:docMk/>
            <pc:sldMk cId="2106630628" sldId="338"/>
            <ac:spMk id="14" creationId="{375E0459-6403-40CD-989D-56A4407CA12E}"/>
          </ac:spMkLst>
        </pc:spChg>
        <pc:spChg chg="add">
          <ac:chgData name="Genochio, William, VBACLE" userId="2ef655ee-4d46-4cb7-b5d9-8a97e03de3a2" providerId="ADAL" clId="{3FDC4A0D-1AC6-4992-94E9-1B763EF0E317}" dt="2025-07-31T13:04:02.821" v="1199" actId="26606"/>
          <ac:spMkLst>
            <pc:docMk/>
            <pc:sldMk cId="2106630628" sldId="338"/>
            <ac:spMk id="16" creationId="{53E5B1A8-3AC9-4BD1-9BBC-78CA94F2D1BA}"/>
          </ac:spMkLst>
        </pc:spChg>
      </pc:sldChg>
      <pc:sldChg chg="addSp delSp modSp new mod setBg setClrOvrMap">
        <pc:chgData name="Genochio, William, VBACLE" userId="2ef655ee-4d46-4cb7-b5d9-8a97e03de3a2" providerId="ADAL" clId="{3FDC4A0D-1AC6-4992-94E9-1B763EF0E317}" dt="2025-07-31T13:18:14.262" v="1940" actId="20577"/>
        <pc:sldMkLst>
          <pc:docMk/>
          <pc:sldMk cId="572431449" sldId="339"/>
        </pc:sldMkLst>
        <pc:spChg chg="mod ord">
          <ac:chgData name="Genochio, William, VBACLE" userId="2ef655ee-4d46-4cb7-b5d9-8a97e03de3a2" providerId="ADAL" clId="{3FDC4A0D-1AC6-4992-94E9-1B763EF0E317}" dt="2025-07-31T13:09:31.530" v="1401" actId="26606"/>
          <ac:spMkLst>
            <pc:docMk/>
            <pc:sldMk cId="572431449" sldId="339"/>
            <ac:spMk id="2" creationId="{EC19206B-76CB-F667-C44D-5059AF0B31F4}"/>
          </ac:spMkLst>
        </pc:spChg>
        <pc:spChg chg="add mod">
          <ac:chgData name="Genochio, William, VBACLE" userId="2ef655ee-4d46-4cb7-b5d9-8a97e03de3a2" providerId="ADAL" clId="{3FDC4A0D-1AC6-4992-94E9-1B763EF0E317}" dt="2025-07-31T13:18:14.262" v="1940" actId="20577"/>
          <ac:spMkLst>
            <pc:docMk/>
            <pc:sldMk cId="572431449" sldId="339"/>
            <ac:spMk id="2054" creationId="{11D2F826-128A-D052-555B-12BD01B100E8}"/>
          </ac:spMkLst>
        </pc:spChg>
        <pc:spChg chg="add del">
          <ac:chgData name="Genochio, William, VBACLE" userId="2ef655ee-4d46-4cb7-b5d9-8a97e03de3a2" providerId="ADAL" clId="{3FDC4A0D-1AC6-4992-94E9-1B763EF0E317}" dt="2025-07-31T13:09:31.530" v="1401" actId="26606"/>
          <ac:spMkLst>
            <pc:docMk/>
            <pc:sldMk cId="572431449" sldId="339"/>
            <ac:spMk id="2057" creationId="{9228552E-C8B1-4A80-8448-0787CE0FC704}"/>
          </ac:spMkLst>
        </pc:spChg>
        <pc:picChg chg="add mod ord">
          <ac:chgData name="Genochio, William, VBACLE" userId="2ef655ee-4d46-4cb7-b5d9-8a97e03de3a2" providerId="ADAL" clId="{3FDC4A0D-1AC6-4992-94E9-1B763EF0E317}" dt="2025-07-31T13:09:31.530" v="1401" actId="26606"/>
          <ac:picMkLst>
            <pc:docMk/>
            <pc:sldMk cId="572431449" sldId="339"/>
            <ac:picMk id="2050" creationId="{8F8000FB-2994-F04C-254B-8C3B0B4332ED}"/>
          </ac:picMkLst>
        </pc:picChg>
      </pc:sldChg>
      <pc:sldChg chg="addSp delSp modSp new mod setBg">
        <pc:chgData name="Genochio, William, VBACLE" userId="2ef655ee-4d46-4cb7-b5d9-8a97e03de3a2" providerId="ADAL" clId="{3FDC4A0D-1AC6-4992-94E9-1B763EF0E317}" dt="2025-07-31T13:17:58.241" v="1936" actId="27636"/>
        <pc:sldMkLst>
          <pc:docMk/>
          <pc:sldMk cId="4159814564" sldId="340"/>
        </pc:sldMkLst>
        <pc:spChg chg="mod">
          <ac:chgData name="Genochio, William, VBACLE" userId="2ef655ee-4d46-4cb7-b5d9-8a97e03de3a2" providerId="ADAL" clId="{3FDC4A0D-1AC6-4992-94E9-1B763EF0E317}" dt="2025-07-31T13:14:02.621" v="1535" actId="26606"/>
          <ac:spMkLst>
            <pc:docMk/>
            <pc:sldMk cId="4159814564" sldId="340"/>
            <ac:spMk id="2" creationId="{1A49D84D-9EA3-0AB7-DD52-F07AD985A8FB}"/>
          </ac:spMkLst>
        </pc:spChg>
        <pc:spChg chg="mod">
          <ac:chgData name="Genochio, William, VBACLE" userId="2ef655ee-4d46-4cb7-b5d9-8a97e03de3a2" providerId="ADAL" clId="{3FDC4A0D-1AC6-4992-94E9-1B763EF0E317}" dt="2025-07-31T13:17:58.241" v="1936" actId="27636"/>
          <ac:spMkLst>
            <pc:docMk/>
            <pc:sldMk cId="4159814564" sldId="340"/>
            <ac:spMk id="3" creationId="{C09E44DB-9885-DD19-5B6E-7D1E162FDBFD}"/>
          </ac:spMkLst>
        </pc:spChg>
        <pc:spChg chg="add">
          <ac:chgData name="Genochio, William, VBACLE" userId="2ef655ee-4d46-4cb7-b5d9-8a97e03de3a2" providerId="ADAL" clId="{3FDC4A0D-1AC6-4992-94E9-1B763EF0E317}" dt="2025-07-31T13:14:02.621" v="1535" actId="26606"/>
          <ac:spMkLst>
            <pc:docMk/>
            <pc:sldMk cId="4159814564" sldId="340"/>
            <ac:spMk id="3089" creationId="{45D37F4E-DDB4-456B-97E0-9937730A039F}"/>
          </ac:spMkLst>
        </pc:spChg>
        <pc:spChg chg="add">
          <ac:chgData name="Genochio, William, VBACLE" userId="2ef655ee-4d46-4cb7-b5d9-8a97e03de3a2" providerId="ADAL" clId="{3FDC4A0D-1AC6-4992-94E9-1B763EF0E317}" dt="2025-07-31T13:14:02.621" v="1535" actId="26606"/>
          <ac:spMkLst>
            <pc:docMk/>
            <pc:sldMk cId="4159814564" sldId="340"/>
            <ac:spMk id="3091" creationId="{B2DD41CD-8F47-4F56-AD12-4E2FF7696987}"/>
          </ac:spMkLst>
        </pc:spChg>
        <pc:picChg chg="add mod">
          <ac:chgData name="Genochio, William, VBACLE" userId="2ef655ee-4d46-4cb7-b5d9-8a97e03de3a2" providerId="ADAL" clId="{3FDC4A0D-1AC6-4992-94E9-1B763EF0E317}" dt="2025-07-31T13:14:02.621" v="1535" actId="26606"/>
          <ac:picMkLst>
            <pc:docMk/>
            <pc:sldMk cId="4159814564" sldId="340"/>
            <ac:picMk id="3074" creationId="{72146B13-11E0-0BA9-ADA8-17DE6E93DBF7}"/>
          </ac:picMkLst>
        </pc:picChg>
      </pc:sldChg>
      <pc:sldChg chg="addSp modSp new mod setBg">
        <pc:chgData name="Genochio, William, VBACLE" userId="2ef655ee-4d46-4cb7-b5d9-8a97e03de3a2" providerId="ADAL" clId="{3FDC4A0D-1AC6-4992-94E9-1B763EF0E317}" dt="2025-07-31T13:22:58.216" v="2129" actId="255"/>
        <pc:sldMkLst>
          <pc:docMk/>
          <pc:sldMk cId="2377869303" sldId="341"/>
        </pc:sldMkLst>
        <pc:spChg chg="mod">
          <ac:chgData name="Genochio, William, VBACLE" userId="2ef655ee-4d46-4cb7-b5d9-8a97e03de3a2" providerId="ADAL" clId="{3FDC4A0D-1AC6-4992-94E9-1B763EF0E317}" dt="2025-07-31T13:22:45.826" v="2126" actId="26606"/>
          <ac:spMkLst>
            <pc:docMk/>
            <pc:sldMk cId="2377869303" sldId="341"/>
            <ac:spMk id="2" creationId="{82D8AE3A-C13B-447F-5BED-F802E838A31B}"/>
          </ac:spMkLst>
        </pc:spChg>
        <pc:spChg chg="mod ord">
          <ac:chgData name="Genochio, William, VBACLE" userId="2ef655ee-4d46-4cb7-b5d9-8a97e03de3a2" providerId="ADAL" clId="{3FDC4A0D-1AC6-4992-94E9-1B763EF0E317}" dt="2025-07-31T13:22:58.216" v="2129" actId="255"/>
          <ac:spMkLst>
            <pc:docMk/>
            <pc:sldMk cId="2377869303" sldId="341"/>
            <ac:spMk id="3" creationId="{C4D25DD2-8F4F-DE34-756D-52D83B72EED1}"/>
          </ac:spMkLst>
        </pc:spChg>
        <pc:spChg chg="add">
          <ac:chgData name="Genochio, William, VBACLE" userId="2ef655ee-4d46-4cb7-b5d9-8a97e03de3a2" providerId="ADAL" clId="{3FDC4A0D-1AC6-4992-94E9-1B763EF0E317}" dt="2025-07-31T13:22:45.826" v="2126" actId="26606"/>
          <ac:spMkLst>
            <pc:docMk/>
            <pc:sldMk cId="2377869303" sldId="341"/>
            <ac:spMk id="4103" creationId="{A6D37EE4-EA1B-46EE-A54B-5233C63C9695}"/>
          </ac:spMkLst>
        </pc:spChg>
        <pc:spChg chg="add">
          <ac:chgData name="Genochio, William, VBACLE" userId="2ef655ee-4d46-4cb7-b5d9-8a97e03de3a2" providerId="ADAL" clId="{3FDC4A0D-1AC6-4992-94E9-1B763EF0E317}" dt="2025-07-31T13:22:45.826" v="2126" actId="26606"/>
          <ac:spMkLst>
            <pc:docMk/>
            <pc:sldMk cId="2377869303" sldId="341"/>
            <ac:spMk id="4105" creationId="{927D5270-6648-4CC1-8F78-48BE299CAC25}"/>
          </ac:spMkLst>
        </pc:spChg>
        <pc:picChg chg="add mod">
          <ac:chgData name="Genochio, William, VBACLE" userId="2ef655ee-4d46-4cb7-b5d9-8a97e03de3a2" providerId="ADAL" clId="{3FDC4A0D-1AC6-4992-94E9-1B763EF0E317}" dt="2025-07-31T13:22:45.826" v="2126" actId="26606"/>
          <ac:picMkLst>
            <pc:docMk/>
            <pc:sldMk cId="2377869303" sldId="341"/>
            <ac:picMk id="4098" creationId="{343EED99-30F9-EB48-697C-6BDB433DAAFF}"/>
          </ac:picMkLst>
        </pc:picChg>
      </pc:sldChg>
      <pc:sldChg chg="addSp delSp modSp new mod setBg">
        <pc:chgData name="Genochio, William, VBACLE" userId="2ef655ee-4d46-4cb7-b5d9-8a97e03de3a2" providerId="ADAL" clId="{3FDC4A0D-1AC6-4992-94E9-1B763EF0E317}" dt="2025-07-31T13:24:54.594" v="2204" actId="27636"/>
        <pc:sldMkLst>
          <pc:docMk/>
          <pc:sldMk cId="1505430494" sldId="342"/>
        </pc:sldMkLst>
        <pc:spChg chg="mod">
          <ac:chgData name="Genochio, William, VBACLE" userId="2ef655ee-4d46-4cb7-b5d9-8a97e03de3a2" providerId="ADAL" clId="{3FDC4A0D-1AC6-4992-94E9-1B763EF0E317}" dt="2025-07-31T13:23:42.697" v="2143" actId="26606"/>
          <ac:spMkLst>
            <pc:docMk/>
            <pc:sldMk cId="1505430494" sldId="342"/>
            <ac:spMk id="2" creationId="{B62CB78F-1576-FD3A-BF02-CC2C7E911D13}"/>
          </ac:spMkLst>
        </pc:spChg>
        <pc:spChg chg="add mod">
          <ac:chgData name="Genochio, William, VBACLE" userId="2ef655ee-4d46-4cb7-b5d9-8a97e03de3a2" providerId="ADAL" clId="{3FDC4A0D-1AC6-4992-94E9-1B763EF0E317}" dt="2025-07-31T13:24:54.594" v="2204" actId="27636"/>
          <ac:spMkLst>
            <pc:docMk/>
            <pc:sldMk cId="1505430494" sldId="342"/>
            <ac:spMk id="5126" creationId="{C62061EA-BF52-8F14-1378-B69CCD7AE8CD}"/>
          </ac:spMkLst>
        </pc:spChg>
        <pc:spChg chg="add">
          <ac:chgData name="Genochio, William, VBACLE" userId="2ef655ee-4d46-4cb7-b5d9-8a97e03de3a2" providerId="ADAL" clId="{3FDC4A0D-1AC6-4992-94E9-1B763EF0E317}" dt="2025-07-31T13:23:42.697" v="2143" actId="26606"/>
          <ac:spMkLst>
            <pc:docMk/>
            <pc:sldMk cId="1505430494" sldId="342"/>
            <ac:spMk id="5129" creationId="{A6D37EE4-EA1B-46EE-A54B-5233C63C9695}"/>
          </ac:spMkLst>
        </pc:spChg>
        <pc:spChg chg="add">
          <ac:chgData name="Genochio, William, VBACLE" userId="2ef655ee-4d46-4cb7-b5d9-8a97e03de3a2" providerId="ADAL" clId="{3FDC4A0D-1AC6-4992-94E9-1B763EF0E317}" dt="2025-07-31T13:23:42.697" v="2143" actId="26606"/>
          <ac:spMkLst>
            <pc:docMk/>
            <pc:sldMk cId="1505430494" sldId="342"/>
            <ac:spMk id="5131" creationId="{927D5270-6648-4CC1-8F78-48BE299CAC25}"/>
          </ac:spMkLst>
        </pc:spChg>
        <pc:picChg chg="add mod">
          <ac:chgData name="Genochio, William, VBACLE" userId="2ef655ee-4d46-4cb7-b5d9-8a97e03de3a2" providerId="ADAL" clId="{3FDC4A0D-1AC6-4992-94E9-1B763EF0E317}" dt="2025-07-31T13:23:42.697" v="2143" actId="26606"/>
          <ac:picMkLst>
            <pc:docMk/>
            <pc:sldMk cId="1505430494" sldId="342"/>
            <ac:picMk id="5122" creationId="{030260BF-84EA-095B-20AA-C6261788AC06}"/>
          </ac:picMkLst>
        </pc:picChg>
      </pc:sldChg>
      <pc:sldChg chg="new del">
        <pc:chgData name="Genochio, William, VBACLE" userId="2ef655ee-4d46-4cb7-b5d9-8a97e03de3a2" providerId="ADAL" clId="{3FDC4A0D-1AC6-4992-94E9-1B763EF0E317}" dt="2025-07-31T13:29:32.122" v="2228" actId="47"/>
        <pc:sldMkLst>
          <pc:docMk/>
          <pc:sldMk cId="1660820988" sldId="343"/>
        </pc:sldMkLst>
      </pc:sldChg>
      <pc:sldChg chg="addSp delSp modSp new mod setBg addAnim delAnim">
        <pc:chgData name="Genochio, William, VBACLE" userId="2ef655ee-4d46-4cb7-b5d9-8a97e03de3a2" providerId="ADAL" clId="{3FDC4A0D-1AC6-4992-94E9-1B763EF0E317}" dt="2025-07-31T13:32:40.255" v="2250" actId="26606"/>
        <pc:sldMkLst>
          <pc:docMk/>
          <pc:sldMk cId="2987121939" sldId="343"/>
        </pc:sldMkLst>
        <pc:spChg chg="mod">
          <ac:chgData name="Genochio, William, VBACLE" userId="2ef655ee-4d46-4cb7-b5d9-8a97e03de3a2" providerId="ADAL" clId="{3FDC4A0D-1AC6-4992-94E9-1B763EF0E317}" dt="2025-07-31T13:32:40.255" v="2250" actId="26606"/>
          <ac:spMkLst>
            <pc:docMk/>
            <pc:sldMk cId="2987121939" sldId="343"/>
            <ac:spMk id="2" creationId="{55074200-549A-2E83-7C59-C4094AB5CB5B}"/>
          </ac:spMkLst>
        </pc:spChg>
        <pc:spChg chg="add">
          <ac:chgData name="Genochio, William, VBACLE" userId="2ef655ee-4d46-4cb7-b5d9-8a97e03de3a2" providerId="ADAL" clId="{3FDC4A0D-1AC6-4992-94E9-1B763EF0E317}" dt="2025-07-31T13:32:40.255" v="2250" actId="26606"/>
          <ac:spMkLst>
            <pc:docMk/>
            <pc:sldMk cId="2987121939" sldId="343"/>
            <ac:spMk id="6153" creationId="{C970655A-F4C2-4D7E-BAB6-D3BFC5CAE148}"/>
          </ac:spMkLst>
        </pc:spChg>
        <pc:spChg chg="add">
          <ac:chgData name="Genochio, William, VBACLE" userId="2ef655ee-4d46-4cb7-b5d9-8a97e03de3a2" providerId="ADAL" clId="{3FDC4A0D-1AC6-4992-94E9-1B763EF0E317}" dt="2025-07-31T13:32:40.255" v="2250" actId="26606"/>
          <ac:spMkLst>
            <pc:docMk/>
            <pc:sldMk cId="2987121939" sldId="343"/>
            <ac:spMk id="6154" creationId="{0C0CCF94-9536-4A63-8FF2-E37827C92756}"/>
          </ac:spMkLst>
        </pc:spChg>
        <pc:spChg chg="add">
          <ac:chgData name="Genochio, William, VBACLE" userId="2ef655ee-4d46-4cb7-b5d9-8a97e03de3a2" providerId="ADAL" clId="{3FDC4A0D-1AC6-4992-94E9-1B763EF0E317}" dt="2025-07-31T13:32:40.255" v="2250" actId="26606"/>
          <ac:spMkLst>
            <pc:docMk/>
            <pc:sldMk cId="2987121939" sldId="343"/>
            <ac:spMk id="6155" creationId="{3389D0BC-BA1D-4360-88F9-D9ECCBDAB50E}"/>
          </ac:spMkLst>
        </pc:spChg>
        <pc:picChg chg="add mod">
          <ac:chgData name="Genochio, William, VBACLE" userId="2ef655ee-4d46-4cb7-b5d9-8a97e03de3a2" providerId="ADAL" clId="{3FDC4A0D-1AC6-4992-94E9-1B763EF0E317}" dt="2025-07-31T13:32:40.255" v="2250" actId="26606"/>
          <ac:picMkLst>
            <pc:docMk/>
            <pc:sldMk cId="2987121939" sldId="343"/>
            <ac:picMk id="6146" creationId="{70A2B294-EAFC-279C-E796-104D2CF45AE9}"/>
          </ac:picMkLst>
        </pc:picChg>
      </pc:sldChg>
    </pc:docChg>
  </pc:docChgLst>
  <pc:docChgLst>
    <pc:chgData name="Genochio, William, VBACLE" userId="2ef655ee-4d46-4cb7-b5d9-8a97e03de3a2" providerId="ADAL" clId="{87D4C132-C743-4ED3-950E-D5CC75AD63E9}"/>
    <pc:docChg chg="undo custSel addSld delSld modSld">
      <pc:chgData name="Genochio, William, VBACLE" userId="2ef655ee-4d46-4cb7-b5d9-8a97e03de3a2" providerId="ADAL" clId="{87D4C132-C743-4ED3-950E-D5CC75AD63E9}" dt="2025-09-03T12:15:09.329" v="1316" actId="122"/>
      <pc:docMkLst>
        <pc:docMk/>
      </pc:docMkLst>
      <pc:sldChg chg="modSp mod">
        <pc:chgData name="Genochio, William, VBACLE" userId="2ef655ee-4d46-4cb7-b5d9-8a97e03de3a2" providerId="ADAL" clId="{87D4C132-C743-4ED3-950E-D5CC75AD63E9}" dt="2025-09-03T11:52:03.958" v="51" actId="20577"/>
        <pc:sldMkLst>
          <pc:docMk/>
          <pc:sldMk cId="497123675" sldId="256"/>
        </pc:sldMkLst>
        <pc:spChg chg="mod">
          <ac:chgData name="Genochio, William, VBACLE" userId="2ef655ee-4d46-4cb7-b5d9-8a97e03de3a2" providerId="ADAL" clId="{87D4C132-C743-4ED3-950E-D5CC75AD63E9}" dt="2025-09-03T11:51:32.388" v="6" actId="20577"/>
          <ac:spMkLst>
            <pc:docMk/>
            <pc:sldMk cId="497123675" sldId="256"/>
            <ac:spMk id="2" creationId="{F6EE9B25-82EE-4F95-96A3-0222733704CF}"/>
          </ac:spMkLst>
        </pc:spChg>
        <pc:spChg chg="mod">
          <ac:chgData name="Genochio, William, VBACLE" userId="2ef655ee-4d46-4cb7-b5d9-8a97e03de3a2" providerId="ADAL" clId="{87D4C132-C743-4ED3-950E-D5CC75AD63E9}" dt="2025-09-03T11:52:03.958" v="51" actId="20577"/>
          <ac:spMkLst>
            <pc:docMk/>
            <pc:sldMk cId="497123675" sldId="256"/>
            <ac:spMk id="3" creationId="{63145579-DCEA-4CF0-B297-AB9AFF0CFF44}"/>
          </ac:spMkLst>
        </pc:spChg>
      </pc:sldChg>
      <pc:sldChg chg="modSp mod">
        <pc:chgData name="Genochio, William, VBACLE" userId="2ef655ee-4d46-4cb7-b5d9-8a97e03de3a2" providerId="ADAL" clId="{87D4C132-C743-4ED3-950E-D5CC75AD63E9}" dt="2025-09-03T12:00:57.855" v="365" actId="1076"/>
        <pc:sldMkLst>
          <pc:docMk/>
          <pc:sldMk cId="2357234425" sldId="298"/>
        </pc:sldMkLst>
        <pc:spChg chg="mod">
          <ac:chgData name="Genochio, William, VBACLE" userId="2ef655ee-4d46-4cb7-b5d9-8a97e03de3a2" providerId="ADAL" clId="{87D4C132-C743-4ED3-950E-D5CC75AD63E9}" dt="2025-09-03T11:56:40.823" v="134" actId="1076"/>
          <ac:spMkLst>
            <pc:docMk/>
            <pc:sldMk cId="2357234425" sldId="298"/>
            <ac:spMk id="9" creationId="{C6CFDF46-B60A-440A-8895-352B5C2F0B3B}"/>
          </ac:spMkLst>
        </pc:spChg>
        <pc:spChg chg="mod">
          <ac:chgData name="Genochio, William, VBACLE" userId="2ef655ee-4d46-4cb7-b5d9-8a97e03de3a2" providerId="ADAL" clId="{87D4C132-C743-4ED3-950E-D5CC75AD63E9}" dt="2025-09-03T12:00:51.306" v="364" actId="14100"/>
          <ac:spMkLst>
            <pc:docMk/>
            <pc:sldMk cId="2357234425" sldId="298"/>
            <ac:spMk id="22" creationId="{2FFA1099-4C5F-4F29-A6B8-517655F00EEC}"/>
          </ac:spMkLst>
        </pc:spChg>
        <pc:spChg chg="mod">
          <ac:chgData name="Genochio, William, VBACLE" userId="2ef655ee-4d46-4cb7-b5d9-8a97e03de3a2" providerId="ADAL" clId="{87D4C132-C743-4ED3-950E-D5CC75AD63E9}" dt="2025-09-03T12:00:57.855" v="365" actId="1076"/>
          <ac:spMkLst>
            <pc:docMk/>
            <pc:sldMk cId="2357234425" sldId="298"/>
            <ac:spMk id="23" creationId="{883C369C-3F45-495C-9979-BC10583F1DA4}"/>
          </ac:spMkLst>
        </pc:spChg>
        <pc:spChg chg="mod">
          <ac:chgData name="Genochio, William, VBACLE" userId="2ef655ee-4d46-4cb7-b5d9-8a97e03de3a2" providerId="ADAL" clId="{87D4C132-C743-4ED3-950E-D5CC75AD63E9}" dt="2025-09-03T12:00:10.966" v="330" actId="1076"/>
          <ac:spMkLst>
            <pc:docMk/>
            <pc:sldMk cId="2357234425" sldId="298"/>
            <ac:spMk id="35" creationId="{AFF5DD1D-8A09-4DEE-A054-8727ED0F798B}"/>
          </ac:spMkLst>
        </pc:spChg>
        <pc:spChg chg="mod">
          <ac:chgData name="Genochio, William, VBACLE" userId="2ef655ee-4d46-4cb7-b5d9-8a97e03de3a2" providerId="ADAL" clId="{87D4C132-C743-4ED3-950E-D5CC75AD63E9}" dt="2025-09-03T12:00:17.518" v="331" actId="1076"/>
          <ac:spMkLst>
            <pc:docMk/>
            <pc:sldMk cId="2357234425" sldId="298"/>
            <ac:spMk id="37" creationId="{293798DD-F1A5-402D-8AE6-6861ED3DB06E}"/>
          </ac:spMkLst>
        </pc:spChg>
        <pc:cxnChg chg="mod">
          <ac:chgData name="Genochio, William, VBACLE" userId="2ef655ee-4d46-4cb7-b5d9-8a97e03de3a2" providerId="ADAL" clId="{87D4C132-C743-4ED3-950E-D5CC75AD63E9}" dt="2025-09-03T11:56:40.823" v="134" actId="1076"/>
          <ac:cxnSpMkLst>
            <pc:docMk/>
            <pc:sldMk cId="2357234425" sldId="298"/>
            <ac:cxnSpMk id="21" creationId="{CFC1FD94-C34A-45BF-9260-DFA6352F1CE3}"/>
          </ac:cxnSpMkLst>
        </pc:cxnChg>
        <pc:cxnChg chg="mod">
          <ac:chgData name="Genochio, William, VBACLE" userId="2ef655ee-4d46-4cb7-b5d9-8a97e03de3a2" providerId="ADAL" clId="{87D4C132-C743-4ED3-950E-D5CC75AD63E9}" dt="2025-09-03T12:00:51.306" v="364" actId="14100"/>
          <ac:cxnSpMkLst>
            <pc:docMk/>
            <pc:sldMk cId="2357234425" sldId="298"/>
            <ac:cxnSpMk id="25" creationId="{B7840AFD-DB1A-457F-9A07-45610F546332}"/>
          </ac:cxnSpMkLst>
        </pc:cxnChg>
        <pc:cxnChg chg="mod">
          <ac:chgData name="Genochio, William, VBACLE" userId="2ef655ee-4d46-4cb7-b5d9-8a97e03de3a2" providerId="ADAL" clId="{87D4C132-C743-4ED3-950E-D5CC75AD63E9}" dt="2025-09-03T11:56:40.823" v="134" actId="1076"/>
          <ac:cxnSpMkLst>
            <pc:docMk/>
            <pc:sldMk cId="2357234425" sldId="298"/>
            <ac:cxnSpMk id="27" creationId="{EA3F41EE-4815-4832-B0BD-0D39BBD98249}"/>
          </ac:cxnSpMkLst>
        </pc:cxnChg>
        <pc:cxnChg chg="mod">
          <ac:chgData name="Genochio, William, VBACLE" userId="2ef655ee-4d46-4cb7-b5d9-8a97e03de3a2" providerId="ADAL" clId="{87D4C132-C743-4ED3-950E-D5CC75AD63E9}" dt="2025-09-03T11:56:40.823" v="134" actId="1076"/>
          <ac:cxnSpMkLst>
            <pc:docMk/>
            <pc:sldMk cId="2357234425" sldId="298"/>
            <ac:cxnSpMk id="43" creationId="{610521EB-CBCB-48DB-9700-739A10451E3C}"/>
          </ac:cxnSpMkLst>
        </pc:cxnChg>
      </pc:sldChg>
      <pc:sldChg chg="addSp delSp modSp mod">
        <pc:chgData name="Genochio, William, VBACLE" userId="2ef655ee-4d46-4cb7-b5d9-8a97e03de3a2" providerId="ADAL" clId="{87D4C132-C743-4ED3-950E-D5CC75AD63E9}" dt="2025-09-03T11:53:10.972" v="53" actId="26606"/>
        <pc:sldMkLst>
          <pc:docMk/>
          <pc:sldMk cId="2262292727" sldId="336"/>
        </pc:sldMkLst>
        <pc:spChg chg="mod">
          <ac:chgData name="Genochio, William, VBACLE" userId="2ef655ee-4d46-4cb7-b5d9-8a97e03de3a2" providerId="ADAL" clId="{87D4C132-C743-4ED3-950E-D5CC75AD63E9}" dt="2025-09-03T11:53:10.972" v="53" actId="26606"/>
          <ac:spMkLst>
            <pc:docMk/>
            <pc:sldMk cId="2262292727" sldId="336"/>
            <ac:spMk id="2" creationId="{33C4226E-0F58-EE12-048C-3C8D94FF8BBC}"/>
          </ac:spMkLst>
        </pc:spChg>
        <pc:spChg chg="add">
          <ac:chgData name="Genochio, William, VBACLE" userId="2ef655ee-4d46-4cb7-b5d9-8a97e03de3a2" providerId="ADAL" clId="{87D4C132-C743-4ED3-950E-D5CC75AD63E9}" dt="2025-09-03T11:53:10.972" v="53" actId="26606"/>
          <ac:spMkLst>
            <pc:docMk/>
            <pc:sldMk cId="2262292727" sldId="336"/>
            <ac:spMk id="50" creationId="{489B7BFD-8F45-4093-AD9C-91B15B0503D9}"/>
          </ac:spMkLst>
        </pc:spChg>
        <pc:spChg chg="add">
          <ac:chgData name="Genochio, William, VBACLE" userId="2ef655ee-4d46-4cb7-b5d9-8a97e03de3a2" providerId="ADAL" clId="{87D4C132-C743-4ED3-950E-D5CC75AD63E9}" dt="2025-09-03T11:53:10.972" v="53" actId="26606"/>
          <ac:spMkLst>
            <pc:docMk/>
            <pc:sldMk cId="2262292727" sldId="336"/>
            <ac:spMk id="56" creationId="{498F8FF6-43B4-494A-AF8F-123A4983EDF7}"/>
          </ac:spMkLst>
        </pc:spChg>
        <pc:spChg chg="add">
          <ac:chgData name="Genochio, William, VBACLE" userId="2ef655ee-4d46-4cb7-b5d9-8a97e03de3a2" providerId="ADAL" clId="{87D4C132-C743-4ED3-950E-D5CC75AD63E9}" dt="2025-09-03T11:53:10.972" v="53" actId="26606"/>
          <ac:spMkLst>
            <pc:docMk/>
            <pc:sldMk cId="2262292727" sldId="336"/>
            <ac:spMk id="58" creationId="{2B06059C-C357-4011-82B9-9C0106301384}"/>
          </ac:spMkLst>
        </pc:spChg>
        <pc:spChg chg="add">
          <ac:chgData name="Genochio, William, VBACLE" userId="2ef655ee-4d46-4cb7-b5d9-8a97e03de3a2" providerId="ADAL" clId="{87D4C132-C743-4ED3-950E-D5CC75AD63E9}" dt="2025-09-03T11:53:10.972" v="53" actId="26606"/>
          <ac:spMkLst>
            <pc:docMk/>
            <pc:sldMk cId="2262292727" sldId="336"/>
            <ac:spMk id="64" creationId="{218E095B-4870-4AD5-9C41-C16D59523501}"/>
          </ac:spMkLst>
        </pc:spChg>
        <pc:spChg chg="add">
          <ac:chgData name="Genochio, William, VBACLE" userId="2ef655ee-4d46-4cb7-b5d9-8a97e03de3a2" providerId="ADAL" clId="{87D4C132-C743-4ED3-950E-D5CC75AD63E9}" dt="2025-09-03T11:53:10.972" v="53" actId="26606"/>
          <ac:spMkLst>
            <pc:docMk/>
            <pc:sldMk cId="2262292727" sldId="336"/>
            <ac:spMk id="73" creationId="{033BC44A-0661-43B4-9C14-FD5963C226AE}"/>
          </ac:spMkLst>
        </pc:spChg>
        <pc:spChg chg="add">
          <ac:chgData name="Genochio, William, VBACLE" userId="2ef655ee-4d46-4cb7-b5d9-8a97e03de3a2" providerId="ADAL" clId="{87D4C132-C743-4ED3-950E-D5CC75AD63E9}" dt="2025-09-03T11:53:10.972" v="53" actId="26606"/>
          <ac:spMkLst>
            <pc:docMk/>
            <pc:sldMk cId="2262292727" sldId="336"/>
            <ac:spMk id="75" creationId="{BE8CB2F0-2F5A-4EBD-B214-E0309C31F578}"/>
          </ac:spMkLst>
        </pc:spChg>
        <pc:spChg chg="add">
          <ac:chgData name="Genochio, William, VBACLE" userId="2ef655ee-4d46-4cb7-b5d9-8a97e03de3a2" providerId="ADAL" clId="{87D4C132-C743-4ED3-950E-D5CC75AD63E9}" dt="2025-09-03T11:53:10.972" v="53" actId="26606"/>
          <ac:spMkLst>
            <pc:docMk/>
            <pc:sldMk cId="2262292727" sldId="336"/>
            <ac:spMk id="79" creationId="{97224C31-855E-4593-8A58-5B2B0CC4F537}"/>
          </ac:spMkLst>
        </pc:spChg>
      </pc:sldChg>
      <pc:sldChg chg="delSp modSp mod">
        <pc:chgData name="Genochio, William, VBACLE" userId="2ef655ee-4d46-4cb7-b5d9-8a97e03de3a2" providerId="ADAL" clId="{87D4C132-C743-4ED3-950E-D5CC75AD63E9}" dt="2025-09-03T11:53:40.510" v="56" actId="478"/>
        <pc:sldMkLst>
          <pc:docMk/>
          <pc:sldMk cId="2987121939" sldId="343"/>
        </pc:sldMkLst>
        <pc:spChg chg="mod">
          <ac:chgData name="Genochio, William, VBACLE" userId="2ef655ee-4d46-4cb7-b5d9-8a97e03de3a2" providerId="ADAL" clId="{87D4C132-C743-4ED3-950E-D5CC75AD63E9}" dt="2025-09-03T11:53:31.775" v="55" actId="1076"/>
          <ac:spMkLst>
            <pc:docMk/>
            <pc:sldMk cId="2987121939" sldId="343"/>
            <ac:spMk id="2" creationId="{55074200-549A-2E83-7C59-C4094AB5CB5B}"/>
          </ac:spMkLst>
        </pc:spChg>
      </pc:sldChg>
      <pc:sldChg chg="addSp delSp modSp new mod setBg modAnim">
        <pc:chgData name="Genochio, William, VBACLE" userId="2ef655ee-4d46-4cb7-b5d9-8a97e03de3a2" providerId="ADAL" clId="{87D4C132-C743-4ED3-950E-D5CC75AD63E9}" dt="2025-09-03T11:42:48.926" v="4" actId="26606"/>
        <pc:sldMkLst>
          <pc:docMk/>
          <pc:sldMk cId="671664812" sldId="344"/>
        </pc:sldMkLst>
        <pc:spChg chg="add">
          <ac:chgData name="Genochio, William, VBACLE" userId="2ef655ee-4d46-4cb7-b5d9-8a97e03de3a2" providerId="ADAL" clId="{87D4C132-C743-4ED3-950E-D5CC75AD63E9}" dt="2025-09-03T11:42:48.926" v="4" actId="26606"/>
          <ac:spMkLst>
            <pc:docMk/>
            <pc:sldMk cId="671664812" sldId="344"/>
            <ac:spMk id="11" creationId="{2633B3B5-CC90-43F0-8714-D31D1F3F0209}"/>
          </ac:spMkLst>
        </pc:spChg>
        <pc:spChg chg="add">
          <ac:chgData name="Genochio, William, VBACLE" userId="2ef655ee-4d46-4cb7-b5d9-8a97e03de3a2" providerId="ADAL" clId="{87D4C132-C743-4ED3-950E-D5CC75AD63E9}" dt="2025-09-03T11:42:48.926" v="4" actId="26606"/>
          <ac:spMkLst>
            <pc:docMk/>
            <pc:sldMk cId="671664812" sldId="344"/>
            <ac:spMk id="12" creationId="{AB8C311F-7253-4AED-9701-7FC0708C41C7}"/>
          </ac:spMkLst>
        </pc:spChg>
        <pc:spChg chg="add">
          <ac:chgData name="Genochio, William, VBACLE" userId="2ef655ee-4d46-4cb7-b5d9-8a97e03de3a2" providerId="ADAL" clId="{87D4C132-C743-4ED3-950E-D5CC75AD63E9}" dt="2025-09-03T11:42:48.926" v="4" actId="26606"/>
          <ac:spMkLst>
            <pc:docMk/>
            <pc:sldMk cId="671664812" sldId="344"/>
            <ac:spMk id="13" creationId="{A8D57A06-A426-446D-B02C-A2DC6B62E45E}"/>
          </ac:spMkLst>
        </pc:spChg>
        <pc:spChg chg="add">
          <ac:chgData name="Genochio, William, VBACLE" userId="2ef655ee-4d46-4cb7-b5d9-8a97e03de3a2" providerId="ADAL" clId="{87D4C132-C743-4ED3-950E-D5CC75AD63E9}" dt="2025-09-03T11:42:48.926" v="4" actId="26606"/>
          <ac:spMkLst>
            <pc:docMk/>
            <pc:sldMk cId="671664812" sldId="344"/>
            <ac:spMk id="14" creationId="{E2384209-CB15-4CDF-9D31-C44FD9A3F20D}"/>
          </ac:spMkLst>
        </pc:spChg>
        <pc:picChg chg="add mod">
          <ac:chgData name="Genochio, William, VBACLE" userId="2ef655ee-4d46-4cb7-b5d9-8a97e03de3a2" providerId="ADAL" clId="{87D4C132-C743-4ED3-950E-D5CC75AD63E9}" dt="2025-09-03T11:42:48.926" v="4" actId="26606"/>
          <ac:picMkLst>
            <pc:docMk/>
            <pc:sldMk cId="671664812" sldId="344"/>
            <ac:picMk id="2" creationId="{6646C1B1-C24A-1BD7-13AD-1ABF20595DCD}"/>
          </ac:picMkLst>
        </pc:picChg>
      </pc:sldChg>
      <pc:sldChg chg="addSp delSp modSp new mod">
        <pc:chgData name="Genochio, William, VBACLE" userId="2ef655ee-4d46-4cb7-b5d9-8a97e03de3a2" providerId="ADAL" clId="{87D4C132-C743-4ED3-950E-D5CC75AD63E9}" dt="2025-09-03T12:15:09.329" v="1316" actId="122"/>
        <pc:sldMkLst>
          <pc:docMk/>
          <pc:sldMk cId="651138127" sldId="345"/>
        </pc:sldMkLst>
        <pc:spChg chg="mod">
          <ac:chgData name="Genochio, William, VBACLE" userId="2ef655ee-4d46-4cb7-b5d9-8a97e03de3a2" providerId="ADAL" clId="{87D4C132-C743-4ED3-950E-D5CC75AD63E9}" dt="2025-09-03T12:04:44.445" v="449" actId="1076"/>
          <ac:spMkLst>
            <pc:docMk/>
            <pc:sldMk cId="651138127" sldId="345"/>
            <ac:spMk id="2" creationId="{979038FE-4DB9-72D5-3BFA-B993D054C4C0}"/>
          </ac:spMkLst>
        </pc:spChg>
        <pc:graphicFrameChg chg="add mod ord modGraphic">
          <ac:chgData name="Genochio, William, VBACLE" userId="2ef655ee-4d46-4cb7-b5d9-8a97e03de3a2" providerId="ADAL" clId="{87D4C132-C743-4ED3-950E-D5CC75AD63E9}" dt="2025-09-03T12:15:09.329" v="1316" actId="122"/>
          <ac:graphicFrameMkLst>
            <pc:docMk/>
            <pc:sldMk cId="651138127" sldId="345"/>
            <ac:graphicFrameMk id="5" creationId="{3A8F0850-0E38-F7C0-B2B7-D11A82B45B31}"/>
          </ac:graphicFrameMkLst>
        </pc:graphicFrameChg>
      </pc:sldChg>
      <pc:sldChg chg="new del">
        <pc:chgData name="Genochio, William, VBACLE" userId="2ef655ee-4d46-4cb7-b5d9-8a97e03de3a2" providerId="ADAL" clId="{87D4C132-C743-4ED3-950E-D5CC75AD63E9}" dt="2025-09-03T12:02:24.971" v="418" actId="47"/>
        <pc:sldMkLst>
          <pc:docMk/>
          <pc:sldMk cId="2681590864" sldId="346"/>
        </pc:sldMkLst>
      </pc:sldChg>
    </pc:docChg>
  </pc:docChgLst>
  <pc:docChgLst>
    <pc:chgData name="Genochio, William, VBACLE" userId="2ef655ee-4d46-4cb7-b5d9-8a97e03de3a2" providerId="ADAL" clId="{45937799-CB54-46DB-A8E9-70705D86DAFF}"/>
    <pc:docChg chg="modSld">
      <pc:chgData name="Genochio, William, VBACLE" userId="2ef655ee-4d46-4cb7-b5d9-8a97e03de3a2" providerId="ADAL" clId="{45937799-CB54-46DB-A8E9-70705D86DAFF}" dt="2025-09-23T14:33:06.607" v="1" actId="20577"/>
      <pc:docMkLst>
        <pc:docMk/>
      </pc:docMkLst>
      <pc:sldChg chg="modSp mod">
        <pc:chgData name="Genochio, William, VBACLE" userId="2ef655ee-4d46-4cb7-b5d9-8a97e03de3a2" providerId="ADAL" clId="{45937799-CB54-46DB-A8E9-70705D86DAFF}" dt="2025-09-23T14:33:06.607" v="1" actId="20577"/>
        <pc:sldMkLst>
          <pc:docMk/>
          <pc:sldMk cId="497123675" sldId="256"/>
        </pc:sldMkLst>
        <pc:spChg chg="mod">
          <ac:chgData name="Genochio, William, VBACLE" userId="2ef655ee-4d46-4cb7-b5d9-8a97e03de3a2" providerId="ADAL" clId="{45937799-CB54-46DB-A8E9-70705D86DAFF}" dt="2025-09-23T14:33:06.607" v="1" actId="20577"/>
          <ac:spMkLst>
            <pc:docMk/>
            <pc:sldMk cId="497123675" sldId="256"/>
            <ac:spMk id="2" creationId="{F6EE9B25-82EE-4F95-96A3-0222733704CF}"/>
          </ac:spMkLst>
        </pc:spChg>
      </pc:sldChg>
    </pc:docChg>
  </pc:docChgLst>
  <pc:docChgLst>
    <pc:chgData name="Genochio, William, VBACLE" userId="2ef655ee-4d46-4cb7-b5d9-8a97e03de3a2" providerId="ADAL" clId="{590056AB-6E7A-4C11-BAB8-43AA6CFCECEA}"/>
    <pc:docChg chg="undo custSel delSld modSld">
      <pc:chgData name="Genochio, William, VBACLE" userId="2ef655ee-4d46-4cb7-b5d9-8a97e03de3a2" providerId="ADAL" clId="{590056AB-6E7A-4C11-BAB8-43AA6CFCECEA}" dt="2025-06-18T14:00:20.910" v="1306" actId="478"/>
      <pc:docMkLst>
        <pc:docMk/>
      </pc:docMkLst>
      <pc:sldChg chg="modSp mod">
        <pc:chgData name="Genochio, William, VBACLE" userId="2ef655ee-4d46-4cb7-b5d9-8a97e03de3a2" providerId="ADAL" clId="{590056AB-6E7A-4C11-BAB8-43AA6CFCECEA}" dt="2025-06-18T13:02:15.394" v="68" actId="20577"/>
        <pc:sldMkLst>
          <pc:docMk/>
          <pc:sldMk cId="955499714" sldId="282"/>
        </pc:sldMkLst>
      </pc:sldChg>
      <pc:sldChg chg="addSp delSp modSp mod">
        <pc:chgData name="Genochio, William, VBACLE" userId="2ef655ee-4d46-4cb7-b5d9-8a97e03de3a2" providerId="ADAL" clId="{590056AB-6E7A-4C11-BAB8-43AA6CFCECEA}" dt="2025-06-18T13:09:29.526" v="89" actId="26606"/>
        <pc:sldMkLst>
          <pc:docMk/>
          <pc:sldMk cId="4293002013" sldId="290"/>
        </pc:sldMkLst>
      </pc:sldChg>
      <pc:sldChg chg="addSp delSp modSp mod">
        <pc:chgData name="Genochio, William, VBACLE" userId="2ef655ee-4d46-4cb7-b5d9-8a97e03de3a2" providerId="ADAL" clId="{590056AB-6E7A-4C11-BAB8-43AA6CFCECEA}" dt="2025-06-18T13:09:49.969" v="94" actId="26606"/>
        <pc:sldMkLst>
          <pc:docMk/>
          <pc:sldMk cId="2327382967" sldId="291"/>
        </pc:sldMkLst>
      </pc:sldChg>
      <pc:sldChg chg="addSp delSp modSp mod">
        <pc:chgData name="Genochio, William, VBACLE" userId="2ef655ee-4d46-4cb7-b5d9-8a97e03de3a2" providerId="ADAL" clId="{590056AB-6E7A-4C11-BAB8-43AA6CFCECEA}" dt="2025-06-18T13:37:27.403" v="109" actId="26606"/>
        <pc:sldMkLst>
          <pc:docMk/>
          <pc:sldMk cId="1525462340" sldId="292"/>
        </pc:sldMkLst>
      </pc:sldChg>
      <pc:sldChg chg="addSp delSp modSp mod">
        <pc:chgData name="Genochio, William, VBACLE" userId="2ef655ee-4d46-4cb7-b5d9-8a97e03de3a2" providerId="ADAL" clId="{590056AB-6E7A-4C11-BAB8-43AA6CFCECEA}" dt="2025-06-18T13:09:24.466" v="88" actId="26606"/>
        <pc:sldMkLst>
          <pc:docMk/>
          <pc:sldMk cId="3304190868" sldId="295"/>
        </pc:sldMkLst>
      </pc:sldChg>
      <pc:sldChg chg="delSp modSp mod">
        <pc:chgData name="Genochio, William, VBACLE" userId="2ef655ee-4d46-4cb7-b5d9-8a97e03de3a2" providerId="ADAL" clId="{590056AB-6E7A-4C11-BAB8-43AA6CFCECEA}" dt="2025-06-18T14:00:20.910" v="1306" actId="478"/>
        <pc:sldMkLst>
          <pc:docMk/>
          <pc:sldMk cId="2357234425" sldId="298"/>
        </pc:sldMkLst>
      </pc:sldChg>
      <pc:sldChg chg="addSp delSp modSp mod">
        <pc:chgData name="Genochio, William, VBACLE" userId="2ef655ee-4d46-4cb7-b5d9-8a97e03de3a2" providerId="ADAL" clId="{590056AB-6E7A-4C11-BAB8-43AA6CFCECEA}" dt="2025-06-18T13:37:10.834" v="104" actId="26606"/>
        <pc:sldMkLst>
          <pc:docMk/>
          <pc:sldMk cId="3685430148" sldId="301"/>
        </pc:sldMkLst>
      </pc:sldChg>
      <pc:sldChg chg="modSp mod">
        <pc:chgData name="Genochio, William, VBACLE" userId="2ef655ee-4d46-4cb7-b5d9-8a97e03de3a2" providerId="ADAL" clId="{590056AB-6E7A-4C11-BAB8-43AA6CFCECEA}" dt="2025-06-18T13:01:39.363" v="24" actId="20577"/>
        <pc:sldMkLst>
          <pc:docMk/>
          <pc:sldMk cId="4096283717" sldId="303"/>
        </pc:sldMkLst>
      </pc:sldChg>
      <pc:sldChg chg="addSp delSp modSp mod">
        <pc:chgData name="Genochio, William, VBACLE" userId="2ef655ee-4d46-4cb7-b5d9-8a97e03de3a2" providerId="ADAL" clId="{590056AB-6E7A-4C11-BAB8-43AA6CFCECEA}" dt="2025-06-18T13:36:56.720" v="99" actId="26606"/>
        <pc:sldMkLst>
          <pc:docMk/>
          <pc:sldMk cId="3494729403" sldId="322"/>
        </pc:sldMkLst>
      </pc:sldChg>
      <pc:sldChg chg="addSp delSp modSp mod">
        <pc:chgData name="Genochio, William, VBACLE" userId="2ef655ee-4d46-4cb7-b5d9-8a97e03de3a2" providerId="ADAL" clId="{590056AB-6E7A-4C11-BAB8-43AA6CFCECEA}" dt="2025-06-18T13:37:41.117" v="114" actId="26606"/>
        <pc:sldMkLst>
          <pc:docMk/>
          <pc:sldMk cId="3647101000" sldId="324"/>
        </pc:sldMkLst>
      </pc:sldChg>
      <pc:sldChg chg="addSp delSp modSp mod">
        <pc:chgData name="Genochio, William, VBACLE" userId="2ef655ee-4d46-4cb7-b5d9-8a97e03de3a2" providerId="ADAL" clId="{590056AB-6E7A-4C11-BAB8-43AA6CFCECEA}" dt="2025-06-18T13:38:01.300" v="121" actId="26606"/>
        <pc:sldMkLst>
          <pc:docMk/>
          <pc:sldMk cId="865852141" sldId="326"/>
        </pc:sldMkLst>
      </pc:sldChg>
      <pc:sldChg chg="addSp delSp modSp mod">
        <pc:chgData name="Genochio, William, VBACLE" userId="2ef655ee-4d46-4cb7-b5d9-8a97e03de3a2" providerId="ADAL" clId="{590056AB-6E7A-4C11-BAB8-43AA6CFCECEA}" dt="2025-06-18T13:51:45.268" v="1109" actId="26606"/>
        <pc:sldMkLst>
          <pc:docMk/>
          <pc:sldMk cId="946292286" sldId="327"/>
        </pc:sldMkLst>
      </pc:sldChg>
      <pc:sldChg chg="del">
        <pc:chgData name="Genochio, William, VBACLE" userId="2ef655ee-4d46-4cb7-b5d9-8a97e03de3a2" providerId="ADAL" clId="{590056AB-6E7A-4C11-BAB8-43AA6CFCECEA}" dt="2025-06-18T13:01:06.477" v="0" actId="2696"/>
        <pc:sldMkLst>
          <pc:docMk/>
          <pc:sldMk cId="814347131" sldId="328"/>
        </pc:sldMkLst>
      </pc:sldChg>
    </pc:docChg>
  </pc:docChgLst>
  <pc:docChgLst>
    <pc:chgData name="Genochio, William, VBACLE" userId="2ef655ee-4d46-4cb7-b5d9-8a97e03de3a2" providerId="ADAL" clId="{C6309380-782A-4643-B62F-19039A29B722}"/>
    <pc:docChg chg="undo custSel addSld delSld modSld">
      <pc:chgData name="Genochio, William, VBACLE" userId="2ef655ee-4d46-4cb7-b5d9-8a97e03de3a2" providerId="ADAL" clId="{C6309380-782A-4643-B62F-19039A29B722}" dt="2025-07-15T13:50:29.524" v="3668" actId="20577"/>
      <pc:docMkLst>
        <pc:docMk/>
      </pc:docMkLst>
      <pc:sldChg chg="modSp mod">
        <pc:chgData name="Genochio, William, VBACLE" userId="2ef655ee-4d46-4cb7-b5d9-8a97e03de3a2" providerId="ADAL" clId="{C6309380-782A-4643-B62F-19039A29B722}" dt="2025-07-15T12:53:31.829" v="694" actId="20577"/>
        <pc:sldMkLst>
          <pc:docMk/>
          <pc:sldMk cId="2474101589" sldId="258"/>
        </pc:sldMkLst>
        <pc:spChg chg="mod">
          <ac:chgData name="Genochio, William, VBACLE" userId="2ef655ee-4d46-4cb7-b5d9-8a97e03de3a2" providerId="ADAL" clId="{C6309380-782A-4643-B62F-19039A29B722}" dt="2025-07-15T12:53:31.829" v="694" actId="20577"/>
          <ac:spMkLst>
            <pc:docMk/>
            <pc:sldMk cId="2474101589" sldId="258"/>
            <ac:spMk id="5" creationId="{C63EFA36-A222-46BB-8AB6-8EDD25352505}"/>
          </ac:spMkLst>
        </pc:spChg>
      </pc:sldChg>
      <pc:sldChg chg="addSp delSp modSp mod setBg">
        <pc:chgData name="Genochio, William, VBACLE" userId="2ef655ee-4d46-4cb7-b5d9-8a97e03de3a2" providerId="ADAL" clId="{C6309380-782A-4643-B62F-19039A29B722}" dt="2025-07-15T12:55:55.606" v="705" actId="26606"/>
        <pc:sldMkLst>
          <pc:docMk/>
          <pc:sldMk cId="4284637292" sldId="265"/>
        </pc:sldMkLst>
        <pc:spChg chg="mod">
          <ac:chgData name="Genochio, William, VBACLE" userId="2ef655ee-4d46-4cb7-b5d9-8a97e03de3a2" providerId="ADAL" clId="{C6309380-782A-4643-B62F-19039A29B722}" dt="2025-07-15T12:55:55.606" v="705" actId="26606"/>
          <ac:spMkLst>
            <pc:docMk/>
            <pc:sldMk cId="4284637292" sldId="265"/>
            <ac:spMk id="2" creationId="{74911A86-E167-4B8C-A008-3C47D1A5271C}"/>
          </ac:spMkLst>
        </pc:spChg>
        <pc:spChg chg="mod ord">
          <ac:chgData name="Genochio, William, VBACLE" userId="2ef655ee-4d46-4cb7-b5d9-8a97e03de3a2" providerId="ADAL" clId="{C6309380-782A-4643-B62F-19039A29B722}" dt="2025-07-15T12:55:55.606" v="705" actId="26606"/>
          <ac:spMkLst>
            <pc:docMk/>
            <pc:sldMk cId="4284637292" sldId="265"/>
            <ac:spMk id="5" creationId="{751D0417-4FE0-496E-8D89-2B74FDAD3C15}"/>
          </ac:spMkLst>
        </pc:spChg>
        <pc:picChg chg="mod">
          <ac:chgData name="Genochio, William, VBACLE" userId="2ef655ee-4d46-4cb7-b5d9-8a97e03de3a2" providerId="ADAL" clId="{C6309380-782A-4643-B62F-19039A29B722}" dt="2025-07-15T12:55:55.606" v="705" actId="26606"/>
          <ac:picMkLst>
            <pc:docMk/>
            <pc:sldMk cId="4284637292" sldId="265"/>
            <ac:picMk id="3" creationId="{86F35F0A-9269-4B7B-98F6-F81C4F290B50}"/>
          </ac:picMkLst>
        </pc:picChg>
        <pc:picChg chg="mod">
          <ac:chgData name="Genochio, William, VBACLE" userId="2ef655ee-4d46-4cb7-b5d9-8a97e03de3a2" providerId="ADAL" clId="{C6309380-782A-4643-B62F-19039A29B722}" dt="2025-07-15T12:55:55.606" v="705" actId="26606"/>
          <ac:picMkLst>
            <pc:docMk/>
            <pc:sldMk cId="4284637292" sldId="265"/>
            <ac:picMk id="4" creationId="{FE4DEFB0-32A5-4FC4-BD7F-90A82F30346C}"/>
          </ac:picMkLst>
        </pc:picChg>
      </pc:sldChg>
      <pc:sldChg chg="addSp modSp mod setBg setClrOvrMap">
        <pc:chgData name="Genochio, William, VBACLE" userId="2ef655ee-4d46-4cb7-b5d9-8a97e03de3a2" providerId="ADAL" clId="{C6309380-782A-4643-B62F-19039A29B722}" dt="2025-07-15T13:33:18.560" v="2207" actId="26606"/>
        <pc:sldMkLst>
          <pc:docMk/>
          <pc:sldMk cId="955499714" sldId="282"/>
        </pc:sldMkLst>
        <pc:spChg chg="mod">
          <ac:chgData name="Genochio, William, VBACLE" userId="2ef655ee-4d46-4cb7-b5d9-8a97e03de3a2" providerId="ADAL" clId="{C6309380-782A-4643-B62F-19039A29B722}" dt="2025-07-15T13:33:18.560" v="2207" actId="26606"/>
          <ac:spMkLst>
            <pc:docMk/>
            <pc:sldMk cId="955499714" sldId="282"/>
            <ac:spMk id="2" creationId="{4F3D9039-08BA-40D8-BE26-1C1FF77D4CD8}"/>
          </ac:spMkLst>
        </pc:spChg>
        <pc:spChg chg="mod">
          <ac:chgData name="Genochio, William, VBACLE" userId="2ef655ee-4d46-4cb7-b5d9-8a97e03de3a2" providerId="ADAL" clId="{C6309380-782A-4643-B62F-19039A29B722}" dt="2025-07-15T13:33:18.560" v="2207" actId="26606"/>
          <ac:spMkLst>
            <pc:docMk/>
            <pc:sldMk cId="955499714" sldId="282"/>
            <ac:spMk id="3" creationId="{CA0E1B2A-E069-432A-848E-268FE9A59DF2}"/>
          </ac:spMkLst>
        </pc:spChg>
        <pc:picChg chg="mod ord">
          <ac:chgData name="Genochio, William, VBACLE" userId="2ef655ee-4d46-4cb7-b5d9-8a97e03de3a2" providerId="ADAL" clId="{C6309380-782A-4643-B62F-19039A29B722}" dt="2025-07-15T13:33:18.560" v="2207" actId="26606"/>
          <ac:picMkLst>
            <pc:docMk/>
            <pc:sldMk cId="955499714" sldId="282"/>
            <ac:picMk id="5" creationId="{DBF7DFAA-D38C-49DB-BA9C-4C4FDE47F4B7}"/>
          </ac:picMkLst>
        </pc:picChg>
      </pc:sldChg>
      <pc:sldChg chg="addSp delSp modSp mod setBg">
        <pc:chgData name="Genochio, William, VBACLE" userId="2ef655ee-4d46-4cb7-b5d9-8a97e03de3a2" providerId="ADAL" clId="{C6309380-782A-4643-B62F-19039A29B722}" dt="2025-07-15T12:54:25.388" v="699" actId="26606"/>
        <pc:sldMkLst>
          <pc:docMk/>
          <pc:sldMk cId="2035762206" sldId="285"/>
        </pc:sldMkLst>
      </pc:sldChg>
      <pc:sldChg chg="addSp modSp mod setBg">
        <pc:chgData name="Genochio, William, VBACLE" userId="2ef655ee-4d46-4cb7-b5d9-8a97e03de3a2" providerId="ADAL" clId="{C6309380-782A-4643-B62F-19039A29B722}" dt="2025-07-15T12:54:39.875" v="700" actId="26606"/>
        <pc:sldMkLst>
          <pc:docMk/>
          <pc:sldMk cId="2127276308" sldId="286"/>
        </pc:sldMkLst>
      </pc:sldChg>
      <pc:sldChg chg="del">
        <pc:chgData name="Genochio, William, VBACLE" userId="2ef655ee-4d46-4cb7-b5d9-8a97e03de3a2" providerId="ADAL" clId="{C6309380-782A-4643-B62F-19039A29B722}" dt="2025-07-15T12:55:34.099" v="702" actId="2696"/>
        <pc:sldMkLst>
          <pc:docMk/>
          <pc:sldMk cId="4090203006" sldId="297"/>
        </pc:sldMkLst>
      </pc:sldChg>
      <pc:sldChg chg="modSp mod">
        <pc:chgData name="Genochio, William, VBACLE" userId="2ef655ee-4d46-4cb7-b5d9-8a97e03de3a2" providerId="ADAL" clId="{C6309380-782A-4643-B62F-19039A29B722}" dt="2025-07-15T12:52:07.390" v="683" actId="20577"/>
        <pc:sldMkLst>
          <pc:docMk/>
          <pc:sldMk cId="2357234425" sldId="298"/>
        </pc:sldMkLst>
        <pc:spChg chg="mod">
          <ac:chgData name="Genochio, William, VBACLE" userId="2ef655ee-4d46-4cb7-b5d9-8a97e03de3a2" providerId="ADAL" clId="{C6309380-782A-4643-B62F-19039A29B722}" dt="2025-07-15T12:51:20.766" v="596" actId="20577"/>
          <ac:spMkLst>
            <pc:docMk/>
            <pc:sldMk cId="2357234425" sldId="298"/>
            <ac:spMk id="6" creationId="{74ED944A-FA99-4CEB-92CC-BD5741653574}"/>
          </ac:spMkLst>
        </pc:spChg>
        <pc:spChg chg="mod">
          <ac:chgData name="Genochio, William, VBACLE" userId="2ef655ee-4d46-4cb7-b5d9-8a97e03de3a2" providerId="ADAL" clId="{C6309380-782A-4643-B62F-19039A29B722}" dt="2025-07-15T12:51:48.321" v="639" actId="20577"/>
          <ac:spMkLst>
            <pc:docMk/>
            <pc:sldMk cId="2357234425" sldId="298"/>
            <ac:spMk id="23" creationId="{883C369C-3F45-495C-9979-BC10583F1DA4}"/>
          </ac:spMkLst>
        </pc:spChg>
        <pc:spChg chg="mod">
          <ac:chgData name="Genochio, William, VBACLE" userId="2ef655ee-4d46-4cb7-b5d9-8a97e03de3a2" providerId="ADAL" clId="{C6309380-782A-4643-B62F-19039A29B722}" dt="2025-07-15T12:52:07.390" v="683" actId="20577"/>
          <ac:spMkLst>
            <pc:docMk/>
            <pc:sldMk cId="2357234425" sldId="298"/>
            <ac:spMk id="29" creationId="{07B0223C-E6BB-42E3-A592-B529584759D3}"/>
          </ac:spMkLst>
        </pc:spChg>
      </pc:sldChg>
      <pc:sldChg chg="del">
        <pc:chgData name="Genochio, William, VBACLE" userId="2ef655ee-4d46-4cb7-b5d9-8a97e03de3a2" providerId="ADAL" clId="{C6309380-782A-4643-B62F-19039A29B722}" dt="2025-07-15T12:55:17.788" v="701" actId="2696"/>
        <pc:sldMkLst>
          <pc:docMk/>
          <pc:sldMk cId="3642121431" sldId="302"/>
        </pc:sldMkLst>
      </pc:sldChg>
      <pc:sldChg chg="modSp mod">
        <pc:chgData name="Genochio, William, VBACLE" userId="2ef655ee-4d46-4cb7-b5d9-8a97e03de3a2" providerId="ADAL" clId="{C6309380-782A-4643-B62F-19039A29B722}" dt="2025-07-15T12:46:37.111" v="17" actId="20577"/>
        <pc:sldMkLst>
          <pc:docMk/>
          <pc:sldMk cId="4096283717" sldId="303"/>
        </pc:sldMkLst>
      </pc:sldChg>
      <pc:sldChg chg="addSp delSp modSp mod setBg">
        <pc:chgData name="Genochio, William, VBACLE" userId="2ef655ee-4d46-4cb7-b5d9-8a97e03de3a2" providerId="ADAL" clId="{C6309380-782A-4643-B62F-19039A29B722}" dt="2025-07-15T13:33:03.165" v="2206" actId="26606"/>
        <pc:sldMkLst>
          <pc:docMk/>
          <pc:sldMk cId="3306846629" sldId="304"/>
        </pc:sldMkLst>
        <pc:graphicFrameChg chg="add">
          <ac:chgData name="Genochio, William, VBACLE" userId="2ef655ee-4d46-4cb7-b5d9-8a97e03de3a2" providerId="ADAL" clId="{C6309380-782A-4643-B62F-19039A29B722}" dt="2025-07-15T13:33:03.165" v="2206" actId="26606"/>
          <ac:graphicFrameMkLst>
            <pc:docMk/>
            <pc:sldMk cId="3306846629" sldId="304"/>
            <ac:graphicFrameMk id="12" creationId="{A49FD3AC-F75E-4DE4-253B-077C0822C40C}"/>
          </ac:graphicFrameMkLst>
        </pc:graphicFrameChg>
      </pc:sldChg>
      <pc:sldChg chg="modSp new mod">
        <pc:chgData name="Genochio, William, VBACLE" userId="2ef655ee-4d46-4cb7-b5d9-8a97e03de3a2" providerId="ADAL" clId="{C6309380-782A-4643-B62F-19039A29B722}" dt="2025-07-15T12:50:50.743" v="575" actId="20577"/>
        <pc:sldMkLst>
          <pc:docMk/>
          <pc:sldMk cId="3106231021" sldId="328"/>
        </pc:sldMkLst>
        <pc:spChg chg="mod">
          <ac:chgData name="Genochio, William, VBACLE" userId="2ef655ee-4d46-4cb7-b5d9-8a97e03de3a2" providerId="ADAL" clId="{C6309380-782A-4643-B62F-19039A29B722}" dt="2025-07-15T12:47:32.910" v="48" actId="20577"/>
          <ac:spMkLst>
            <pc:docMk/>
            <pc:sldMk cId="3106231021" sldId="328"/>
            <ac:spMk id="2" creationId="{AE122F81-9E5D-8A7B-E6FD-A23E6C725EC2}"/>
          </ac:spMkLst>
        </pc:spChg>
        <pc:spChg chg="mod">
          <ac:chgData name="Genochio, William, VBACLE" userId="2ef655ee-4d46-4cb7-b5d9-8a97e03de3a2" providerId="ADAL" clId="{C6309380-782A-4643-B62F-19039A29B722}" dt="2025-07-15T12:50:50.743" v="575" actId="20577"/>
          <ac:spMkLst>
            <pc:docMk/>
            <pc:sldMk cId="3106231021" sldId="328"/>
            <ac:spMk id="3" creationId="{F93A8545-F16B-C116-7661-7CF05C67FDC5}"/>
          </ac:spMkLst>
        </pc:spChg>
      </pc:sldChg>
      <pc:sldChg chg="addSp modSp new mod setBg">
        <pc:chgData name="Genochio, William, VBACLE" userId="2ef655ee-4d46-4cb7-b5d9-8a97e03de3a2" providerId="ADAL" clId="{C6309380-782A-4643-B62F-19039A29B722}" dt="2025-07-15T13:10:08.163" v="2203" actId="255"/>
        <pc:sldMkLst>
          <pc:docMk/>
          <pc:sldMk cId="1772426565" sldId="329"/>
        </pc:sldMkLst>
      </pc:sldChg>
      <pc:sldChg chg="addSp delSp modSp new mod">
        <pc:chgData name="Genochio, William, VBACLE" userId="2ef655ee-4d46-4cb7-b5d9-8a97e03de3a2" providerId="ADAL" clId="{C6309380-782A-4643-B62F-19039A29B722}" dt="2025-07-15T13:39:31.817" v="2739" actId="20577"/>
        <pc:sldMkLst>
          <pc:docMk/>
          <pc:sldMk cId="2645246837" sldId="330"/>
        </pc:sldMkLst>
        <pc:spChg chg="mod">
          <ac:chgData name="Genochio, William, VBACLE" userId="2ef655ee-4d46-4cb7-b5d9-8a97e03de3a2" providerId="ADAL" clId="{C6309380-782A-4643-B62F-19039A29B722}" dt="2025-07-15T13:34:19.473" v="2273" actId="20577"/>
          <ac:spMkLst>
            <pc:docMk/>
            <pc:sldMk cId="2645246837" sldId="330"/>
            <ac:spMk id="2" creationId="{AB08584D-5D87-4E3B-6454-3962538BE5FD}"/>
          </ac:spMkLst>
        </pc:spChg>
        <pc:graphicFrameChg chg="add mod ord modGraphic">
          <ac:chgData name="Genochio, William, VBACLE" userId="2ef655ee-4d46-4cb7-b5d9-8a97e03de3a2" providerId="ADAL" clId="{C6309380-782A-4643-B62F-19039A29B722}" dt="2025-07-15T13:39:31.817" v="2739" actId="20577"/>
          <ac:graphicFrameMkLst>
            <pc:docMk/>
            <pc:sldMk cId="2645246837" sldId="330"/>
            <ac:graphicFrameMk id="4" creationId="{3DC8C16D-2855-E4B6-9ED3-7C4CD89666D7}"/>
          </ac:graphicFrameMkLst>
        </pc:graphicFrameChg>
      </pc:sldChg>
      <pc:sldChg chg="addSp modSp new mod setBg">
        <pc:chgData name="Genochio, William, VBACLE" userId="2ef655ee-4d46-4cb7-b5d9-8a97e03de3a2" providerId="ADAL" clId="{C6309380-782A-4643-B62F-19039A29B722}" dt="2025-07-15T13:44:23.616" v="3319" actId="26606"/>
        <pc:sldMkLst>
          <pc:docMk/>
          <pc:sldMk cId="2739568206" sldId="331"/>
        </pc:sldMkLst>
        <pc:spChg chg="mod">
          <ac:chgData name="Genochio, William, VBACLE" userId="2ef655ee-4d46-4cb7-b5d9-8a97e03de3a2" providerId="ADAL" clId="{C6309380-782A-4643-B62F-19039A29B722}" dt="2025-07-15T13:44:23.616" v="3319" actId="26606"/>
          <ac:spMkLst>
            <pc:docMk/>
            <pc:sldMk cId="2739568206" sldId="331"/>
            <ac:spMk id="2" creationId="{9CAFC58D-AB1C-C3BA-CEBA-6DAEAA5D1DC9}"/>
          </ac:spMkLst>
        </pc:spChg>
        <pc:spChg chg="mod ord">
          <ac:chgData name="Genochio, William, VBACLE" userId="2ef655ee-4d46-4cb7-b5d9-8a97e03de3a2" providerId="ADAL" clId="{C6309380-782A-4643-B62F-19039A29B722}" dt="2025-07-15T13:44:23.616" v="3319" actId="26606"/>
          <ac:spMkLst>
            <pc:docMk/>
            <pc:sldMk cId="2739568206" sldId="331"/>
            <ac:spMk id="3" creationId="{81E42384-FC17-4800-E6EB-4F6520A27B1E}"/>
          </ac:spMkLst>
        </pc:spChg>
        <pc:picChg chg="add mod">
          <ac:chgData name="Genochio, William, VBACLE" userId="2ef655ee-4d46-4cb7-b5d9-8a97e03de3a2" providerId="ADAL" clId="{C6309380-782A-4643-B62F-19039A29B722}" dt="2025-07-15T13:44:23.616" v="3319" actId="26606"/>
          <ac:picMkLst>
            <pc:docMk/>
            <pc:sldMk cId="2739568206" sldId="331"/>
            <ac:picMk id="5" creationId="{9396A25E-03BE-7F54-7191-029EF914A2F3}"/>
          </ac:picMkLst>
        </pc:picChg>
      </pc:sldChg>
      <pc:sldChg chg="modSp new mod">
        <pc:chgData name="Genochio, William, VBACLE" userId="2ef655ee-4d46-4cb7-b5d9-8a97e03de3a2" providerId="ADAL" clId="{C6309380-782A-4643-B62F-19039A29B722}" dt="2025-07-15T13:50:29.524" v="3668" actId="20577"/>
        <pc:sldMkLst>
          <pc:docMk/>
          <pc:sldMk cId="158725416" sldId="332"/>
        </pc:sldMkLst>
        <pc:spChg chg="mod">
          <ac:chgData name="Genochio, William, VBACLE" userId="2ef655ee-4d46-4cb7-b5d9-8a97e03de3a2" providerId="ADAL" clId="{C6309380-782A-4643-B62F-19039A29B722}" dt="2025-07-15T13:44:56.367" v="3363" actId="20577"/>
          <ac:spMkLst>
            <pc:docMk/>
            <pc:sldMk cId="158725416" sldId="332"/>
            <ac:spMk id="2" creationId="{7C3C36F6-1364-7522-78BA-3A24DDAA15A7}"/>
          </ac:spMkLst>
        </pc:spChg>
        <pc:spChg chg="mod">
          <ac:chgData name="Genochio, William, VBACLE" userId="2ef655ee-4d46-4cb7-b5d9-8a97e03de3a2" providerId="ADAL" clId="{C6309380-782A-4643-B62F-19039A29B722}" dt="2025-07-15T13:50:29.524" v="3668" actId="20577"/>
          <ac:spMkLst>
            <pc:docMk/>
            <pc:sldMk cId="158725416" sldId="332"/>
            <ac:spMk id="3" creationId="{9753729E-22A5-2E3E-E4F4-16CB19FE2593}"/>
          </ac:spMkLst>
        </pc:spChg>
      </pc:sldChg>
    </pc:docChg>
  </pc:docChgLst>
  <pc:docChgLst>
    <pc:chgData name="Genochio, William, VBACLE" userId="2ef655ee-4d46-4cb7-b5d9-8a97e03de3a2" providerId="ADAL" clId="{707ED171-CE80-4684-AA37-A81BD2246F67}"/>
    <pc:docChg chg="custSel addSld delSld modSld">
      <pc:chgData name="Genochio, William, VBACLE" userId="2ef655ee-4d46-4cb7-b5d9-8a97e03de3a2" providerId="ADAL" clId="{707ED171-CE80-4684-AA37-A81BD2246F67}" dt="2024-09-19T16:37:09.800" v="4"/>
      <pc:docMkLst>
        <pc:docMk/>
      </pc:docMkLst>
      <pc:sldChg chg="addSp delSp modSp new mod modAnim">
        <pc:chgData name="Genochio, William, VBACLE" userId="2ef655ee-4d46-4cb7-b5d9-8a97e03de3a2" providerId="ADAL" clId="{707ED171-CE80-4684-AA37-A81BD2246F67}" dt="2024-09-19T16:37:09.800" v="4"/>
        <pc:sldMkLst>
          <pc:docMk/>
          <pc:sldMk cId="814347131" sldId="328"/>
        </pc:sldMkLst>
      </pc:sldChg>
      <pc:sldChg chg="new del">
        <pc:chgData name="Genochio, William, VBACLE" userId="2ef655ee-4d46-4cb7-b5d9-8a97e03de3a2" providerId="ADAL" clId="{707ED171-CE80-4684-AA37-A81BD2246F67}" dt="2024-09-19T14:37:28.198" v="1" actId="47"/>
        <pc:sldMkLst>
          <pc:docMk/>
          <pc:sldMk cId="3516292355" sldId="328"/>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hyperlink" Target="mailto:Jessica.reese@va.gov" TargetMode="External"/><Relationship Id="rId13" Type="http://schemas.openxmlformats.org/officeDocument/2006/relationships/hyperlink" Target="mailto:gfelver@ohiolegion.com" TargetMode="External"/><Relationship Id="rId18" Type="http://schemas.openxmlformats.org/officeDocument/2006/relationships/hyperlink" Target="mailto:melissa.Manzie@va.gov" TargetMode="External"/><Relationship Id="rId3" Type="http://schemas.openxmlformats.org/officeDocument/2006/relationships/hyperlink" Target="mailto:brown@ohiolegion.com" TargetMode="External"/><Relationship Id="rId7" Type="http://schemas.openxmlformats.org/officeDocument/2006/relationships/hyperlink" Target="mailto:jreese@ohiolegion.com" TargetMode="External"/><Relationship Id="rId12" Type="http://schemas.openxmlformats.org/officeDocument/2006/relationships/hyperlink" Target="mailto:darell.bishop@va.gov" TargetMode="External"/><Relationship Id="rId17" Type="http://schemas.openxmlformats.org/officeDocument/2006/relationships/hyperlink" Target="mailto:mmanzie@ohiolegion.com" TargetMode="External"/><Relationship Id="rId2" Type="http://schemas.openxmlformats.org/officeDocument/2006/relationships/hyperlink" Target="mailto:william.Genochio@va.gov" TargetMode="External"/><Relationship Id="rId16" Type="http://schemas.openxmlformats.org/officeDocument/2006/relationships/hyperlink" Target="mailto:troy.Elliott@va.gov" TargetMode="External"/><Relationship Id="rId1" Type="http://schemas.openxmlformats.org/officeDocument/2006/relationships/hyperlink" Target="mailto:Genochio@ohiolegion.com" TargetMode="External"/><Relationship Id="rId6" Type="http://schemas.openxmlformats.org/officeDocument/2006/relationships/hyperlink" Target="mailto:Thomas.white@va.gov" TargetMode="External"/><Relationship Id="rId11" Type="http://schemas.openxmlformats.org/officeDocument/2006/relationships/hyperlink" Target="mailto:dbishop@ohiolegion.com" TargetMode="External"/><Relationship Id="rId5" Type="http://schemas.openxmlformats.org/officeDocument/2006/relationships/hyperlink" Target="mailto:twhite@ohiolegion.com" TargetMode="External"/><Relationship Id="rId15" Type="http://schemas.openxmlformats.org/officeDocument/2006/relationships/hyperlink" Target="mailto:telliott@ohiolegion.com" TargetMode="External"/><Relationship Id="rId10" Type="http://schemas.openxmlformats.org/officeDocument/2006/relationships/hyperlink" Target="mailto:michelle.jones6@va.gov" TargetMode="External"/><Relationship Id="rId4" Type="http://schemas.openxmlformats.org/officeDocument/2006/relationships/hyperlink" Target="mailto:will.brown@va.gov" TargetMode="External"/><Relationship Id="rId9" Type="http://schemas.openxmlformats.org/officeDocument/2006/relationships/hyperlink" Target="mailto:jones@ohiolegion.com" TargetMode="External"/><Relationship Id="rId14" Type="http://schemas.openxmlformats.org/officeDocument/2006/relationships/hyperlink" Target="mailto:gary.felver@va.gov"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mailto:Jessica.reese@va.gov" TargetMode="External"/><Relationship Id="rId13" Type="http://schemas.openxmlformats.org/officeDocument/2006/relationships/hyperlink" Target="mailto:gfelver@ohiolegion.com" TargetMode="External"/><Relationship Id="rId18" Type="http://schemas.openxmlformats.org/officeDocument/2006/relationships/hyperlink" Target="mailto:melissa.Manzie@va.gov" TargetMode="External"/><Relationship Id="rId3" Type="http://schemas.openxmlformats.org/officeDocument/2006/relationships/hyperlink" Target="mailto:brown@ohiolegion.com" TargetMode="External"/><Relationship Id="rId7" Type="http://schemas.openxmlformats.org/officeDocument/2006/relationships/hyperlink" Target="mailto:jreese@ohiolegion.com" TargetMode="External"/><Relationship Id="rId12" Type="http://schemas.openxmlformats.org/officeDocument/2006/relationships/hyperlink" Target="mailto:darell.bishop@va.gov" TargetMode="External"/><Relationship Id="rId17" Type="http://schemas.openxmlformats.org/officeDocument/2006/relationships/hyperlink" Target="mailto:mmanzie@ohiolegion.com" TargetMode="External"/><Relationship Id="rId2" Type="http://schemas.openxmlformats.org/officeDocument/2006/relationships/hyperlink" Target="mailto:william.Genochio@va.gov" TargetMode="External"/><Relationship Id="rId16" Type="http://schemas.openxmlformats.org/officeDocument/2006/relationships/hyperlink" Target="mailto:troy.Elliott@va.gov" TargetMode="External"/><Relationship Id="rId1" Type="http://schemas.openxmlformats.org/officeDocument/2006/relationships/hyperlink" Target="mailto:Genochio@ohiolegion.com" TargetMode="External"/><Relationship Id="rId6" Type="http://schemas.openxmlformats.org/officeDocument/2006/relationships/hyperlink" Target="mailto:Thomas.white@va.gov" TargetMode="External"/><Relationship Id="rId11" Type="http://schemas.openxmlformats.org/officeDocument/2006/relationships/hyperlink" Target="mailto:dbishop@ohiolegion.com" TargetMode="External"/><Relationship Id="rId5" Type="http://schemas.openxmlformats.org/officeDocument/2006/relationships/hyperlink" Target="mailto:twhite@ohiolegion.com" TargetMode="External"/><Relationship Id="rId15" Type="http://schemas.openxmlformats.org/officeDocument/2006/relationships/hyperlink" Target="mailto:telliott@ohiolegion.com" TargetMode="External"/><Relationship Id="rId10" Type="http://schemas.openxmlformats.org/officeDocument/2006/relationships/hyperlink" Target="mailto:michelle.jones6@va.gov" TargetMode="External"/><Relationship Id="rId4" Type="http://schemas.openxmlformats.org/officeDocument/2006/relationships/hyperlink" Target="mailto:will.brown@va.gov" TargetMode="External"/><Relationship Id="rId9" Type="http://schemas.openxmlformats.org/officeDocument/2006/relationships/hyperlink" Target="mailto:jones@ohiolegion.com" TargetMode="External"/><Relationship Id="rId14" Type="http://schemas.openxmlformats.org/officeDocument/2006/relationships/hyperlink" Target="mailto:gary.felver@va.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69A28-9EDC-4303-9F18-0CE77002C469}" type="doc">
      <dgm:prSet loTypeId="urn:microsoft.com/office/officeart/2005/8/layout/hChevron3" loCatId="process" qsTypeId="urn:microsoft.com/office/officeart/2005/8/quickstyle/simple1" qsCatId="simple" csTypeId="urn:microsoft.com/office/officeart/2005/8/colors/accent1_2" csCatId="accent1"/>
      <dgm:spPr/>
      <dgm:t>
        <a:bodyPr/>
        <a:lstStyle/>
        <a:p>
          <a:endParaRPr lang="en-US"/>
        </a:p>
      </dgm:t>
    </dgm:pt>
    <dgm:pt modelId="{90086419-5DBF-4134-A05F-6A80CFCD953C}">
      <dgm:prSet/>
      <dgm:spPr/>
      <dgm:t>
        <a:bodyPr/>
        <a:lstStyle/>
        <a:p>
          <a:r>
            <a:rPr lang="en-US" b="1" u="sng"/>
            <a:t>House Keeping </a:t>
          </a:r>
          <a:endParaRPr lang="en-US"/>
        </a:p>
      </dgm:t>
    </dgm:pt>
    <dgm:pt modelId="{4E36A5BD-77C9-4BB2-9835-564C2DA61D8E}" type="parTrans" cxnId="{78497A34-85AC-4AB2-B061-28985A783C4A}">
      <dgm:prSet/>
      <dgm:spPr/>
      <dgm:t>
        <a:bodyPr/>
        <a:lstStyle/>
        <a:p>
          <a:endParaRPr lang="en-US"/>
        </a:p>
      </dgm:t>
    </dgm:pt>
    <dgm:pt modelId="{B3BF15B0-FE27-40A2-B5EE-2DC0BE7ADEEF}" type="sibTrans" cxnId="{78497A34-85AC-4AB2-B061-28985A783C4A}">
      <dgm:prSet/>
      <dgm:spPr/>
      <dgm:t>
        <a:bodyPr/>
        <a:lstStyle/>
        <a:p>
          <a:endParaRPr lang="en-US"/>
        </a:p>
      </dgm:t>
    </dgm:pt>
    <dgm:pt modelId="{B129BDC3-7205-4F53-A85E-107E9D6B6BAE}">
      <dgm:prSet/>
      <dgm:spPr/>
      <dgm:t>
        <a:bodyPr/>
        <a:lstStyle/>
        <a:p>
          <a:r>
            <a:rPr lang="en-US"/>
            <a:t>Bathrooms are in the hallway. If you need to use the Restroom or need to take a break, please exit the room quietly. Also across the hall is the break room with coffee and water.</a:t>
          </a:r>
        </a:p>
      </dgm:t>
    </dgm:pt>
    <dgm:pt modelId="{7E686F68-95B2-4B9F-824B-F35FFBF31ECE}" type="parTrans" cxnId="{CB8BA705-7AD4-447F-BA90-2432EBD8C686}">
      <dgm:prSet/>
      <dgm:spPr/>
      <dgm:t>
        <a:bodyPr/>
        <a:lstStyle/>
        <a:p>
          <a:endParaRPr lang="en-US"/>
        </a:p>
      </dgm:t>
    </dgm:pt>
    <dgm:pt modelId="{CD6F91A6-992A-4655-A330-A85D3EC597A9}" type="sibTrans" cxnId="{CB8BA705-7AD4-447F-BA90-2432EBD8C686}">
      <dgm:prSet/>
      <dgm:spPr/>
      <dgm:t>
        <a:bodyPr/>
        <a:lstStyle/>
        <a:p>
          <a:endParaRPr lang="en-US"/>
        </a:p>
      </dgm:t>
    </dgm:pt>
    <dgm:pt modelId="{7577BFEA-7A36-4CA6-98D7-CDA52CEB6DC6}">
      <dgm:prSet/>
      <dgm:spPr/>
      <dgm:t>
        <a:bodyPr/>
        <a:lstStyle/>
        <a:p>
          <a:r>
            <a:rPr lang="en-US"/>
            <a:t>Please ensure that your Cell Phones are on silent. If your phone goes off. I think a donation to Veterans Affairs and Rehabilitation Pillar is warranted.</a:t>
          </a:r>
        </a:p>
      </dgm:t>
    </dgm:pt>
    <dgm:pt modelId="{53829CDF-85FC-49B0-87FF-1F661FAE5458}" type="parTrans" cxnId="{915BD2BB-8AA9-4148-A2F0-D04805D0C63F}">
      <dgm:prSet/>
      <dgm:spPr/>
      <dgm:t>
        <a:bodyPr/>
        <a:lstStyle/>
        <a:p>
          <a:endParaRPr lang="en-US"/>
        </a:p>
      </dgm:t>
    </dgm:pt>
    <dgm:pt modelId="{1EA7551E-BFEC-4984-B899-3B7B90202B22}" type="sibTrans" cxnId="{915BD2BB-8AA9-4148-A2F0-D04805D0C63F}">
      <dgm:prSet/>
      <dgm:spPr/>
      <dgm:t>
        <a:bodyPr/>
        <a:lstStyle/>
        <a:p>
          <a:endParaRPr lang="en-US"/>
        </a:p>
      </dgm:t>
    </dgm:pt>
    <dgm:pt modelId="{814705BE-EFF6-42F7-BCCB-328FFFC25930}">
      <dgm:prSet/>
      <dgm:spPr/>
      <dgm:t>
        <a:bodyPr/>
        <a:lstStyle/>
        <a:p>
          <a:r>
            <a:rPr lang="en-US"/>
            <a:t>If you have questions during the training, please raise your hand the instructor will call on you for your question. Remember the only bad question is a question not asked.</a:t>
          </a:r>
        </a:p>
      </dgm:t>
    </dgm:pt>
    <dgm:pt modelId="{956A7F4E-9451-4ECC-BE91-236AD173F681}" type="parTrans" cxnId="{3A4756AD-919D-44AC-B300-F2EFC525AE55}">
      <dgm:prSet/>
      <dgm:spPr/>
      <dgm:t>
        <a:bodyPr/>
        <a:lstStyle/>
        <a:p>
          <a:endParaRPr lang="en-US"/>
        </a:p>
      </dgm:t>
    </dgm:pt>
    <dgm:pt modelId="{25CA2B71-DD17-40B5-B24B-0197A0CD7DA7}" type="sibTrans" cxnId="{3A4756AD-919D-44AC-B300-F2EFC525AE55}">
      <dgm:prSet/>
      <dgm:spPr/>
      <dgm:t>
        <a:bodyPr/>
        <a:lstStyle/>
        <a:p>
          <a:endParaRPr lang="en-US"/>
        </a:p>
      </dgm:t>
    </dgm:pt>
    <dgm:pt modelId="{42DB3209-5A55-488F-9389-06575AB9C2C7}">
      <dgm:prSet/>
      <dgm:spPr/>
      <dgm:t>
        <a:bodyPr/>
        <a:lstStyle/>
        <a:p>
          <a:r>
            <a:rPr lang="en-US"/>
            <a:t>When asking your question’s if it regards a specific veteran, please keep names out of the question. We want to respect their privacy. This goes for questions regarding your own claim or situation.</a:t>
          </a:r>
        </a:p>
      </dgm:t>
    </dgm:pt>
    <dgm:pt modelId="{CB6F3EE9-9E71-4E22-920D-3C792965526F}" type="parTrans" cxnId="{ABBAAE22-F64E-4587-BF97-8C6905392EDC}">
      <dgm:prSet/>
      <dgm:spPr/>
      <dgm:t>
        <a:bodyPr/>
        <a:lstStyle/>
        <a:p>
          <a:endParaRPr lang="en-US"/>
        </a:p>
      </dgm:t>
    </dgm:pt>
    <dgm:pt modelId="{42F66446-97E0-4604-BD7C-CD8BC6D3A60B}" type="sibTrans" cxnId="{ABBAAE22-F64E-4587-BF97-8C6905392EDC}">
      <dgm:prSet/>
      <dgm:spPr/>
      <dgm:t>
        <a:bodyPr/>
        <a:lstStyle/>
        <a:p>
          <a:endParaRPr lang="en-US"/>
        </a:p>
      </dgm:t>
    </dgm:pt>
    <dgm:pt modelId="{1724C52F-4041-4C7E-AD22-E7303AA8E671}" type="pres">
      <dgm:prSet presAssocID="{2F069A28-9EDC-4303-9F18-0CE77002C469}" presName="Name0" presStyleCnt="0">
        <dgm:presLayoutVars>
          <dgm:dir/>
          <dgm:resizeHandles val="exact"/>
        </dgm:presLayoutVars>
      </dgm:prSet>
      <dgm:spPr/>
    </dgm:pt>
    <dgm:pt modelId="{4C9255C0-0AD4-40D6-92B0-8973CA99E769}" type="pres">
      <dgm:prSet presAssocID="{90086419-5DBF-4134-A05F-6A80CFCD953C}" presName="parAndChTx" presStyleLbl="node1" presStyleIdx="0" presStyleCnt="1">
        <dgm:presLayoutVars>
          <dgm:bulletEnabled val="1"/>
        </dgm:presLayoutVars>
      </dgm:prSet>
      <dgm:spPr/>
    </dgm:pt>
  </dgm:ptLst>
  <dgm:cxnLst>
    <dgm:cxn modelId="{CB8BA705-7AD4-447F-BA90-2432EBD8C686}" srcId="{90086419-5DBF-4134-A05F-6A80CFCD953C}" destId="{B129BDC3-7205-4F53-A85E-107E9D6B6BAE}" srcOrd="0" destOrd="0" parTransId="{7E686F68-95B2-4B9F-824B-F35FFBF31ECE}" sibTransId="{CD6F91A6-992A-4655-A330-A85D3EC597A9}"/>
    <dgm:cxn modelId="{ABBAAE22-F64E-4587-BF97-8C6905392EDC}" srcId="{90086419-5DBF-4134-A05F-6A80CFCD953C}" destId="{42DB3209-5A55-488F-9389-06575AB9C2C7}" srcOrd="3" destOrd="0" parTransId="{CB6F3EE9-9E71-4E22-920D-3C792965526F}" sibTransId="{42F66446-97E0-4604-BD7C-CD8BC6D3A60B}"/>
    <dgm:cxn modelId="{42B4702B-CB36-40FF-AC60-6ADB7E2696D4}" type="presOf" srcId="{7577BFEA-7A36-4CA6-98D7-CDA52CEB6DC6}" destId="{4C9255C0-0AD4-40D6-92B0-8973CA99E769}" srcOrd="0" destOrd="2" presId="urn:microsoft.com/office/officeart/2005/8/layout/hChevron3"/>
    <dgm:cxn modelId="{78497A34-85AC-4AB2-B061-28985A783C4A}" srcId="{2F069A28-9EDC-4303-9F18-0CE77002C469}" destId="{90086419-5DBF-4134-A05F-6A80CFCD953C}" srcOrd="0" destOrd="0" parTransId="{4E36A5BD-77C9-4BB2-9835-564C2DA61D8E}" sibTransId="{B3BF15B0-FE27-40A2-B5EE-2DC0BE7ADEEF}"/>
    <dgm:cxn modelId="{38DEF25E-E4E2-4013-9241-A3F7A64497C5}" type="presOf" srcId="{814705BE-EFF6-42F7-BCCB-328FFFC25930}" destId="{4C9255C0-0AD4-40D6-92B0-8973CA99E769}" srcOrd="0" destOrd="3" presId="urn:microsoft.com/office/officeart/2005/8/layout/hChevron3"/>
    <dgm:cxn modelId="{EE5C0E52-95FB-498B-B216-037DC68670AC}" type="presOf" srcId="{2F069A28-9EDC-4303-9F18-0CE77002C469}" destId="{1724C52F-4041-4C7E-AD22-E7303AA8E671}" srcOrd="0" destOrd="0" presId="urn:microsoft.com/office/officeart/2005/8/layout/hChevron3"/>
    <dgm:cxn modelId="{00E2D980-E581-49DD-AD9D-7856FCF794B9}" type="presOf" srcId="{42DB3209-5A55-488F-9389-06575AB9C2C7}" destId="{4C9255C0-0AD4-40D6-92B0-8973CA99E769}" srcOrd="0" destOrd="4" presId="urn:microsoft.com/office/officeart/2005/8/layout/hChevron3"/>
    <dgm:cxn modelId="{1D66B489-033F-4425-9A53-FFC0F9732668}" type="presOf" srcId="{B129BDC3-7205-4F53-A85E-107E9D6B6BAE}" destId="{4C9255C0-0AD4-40D6-92B0-8973CA99E769}" srcOrd="0" destOrd="1" presId="urn:microsoft.com/office/officeart/2005/8/layout/hChevron3"/>
    <dgm:cxn modelId="{D7C79CAB-7517-46FB-B136-2B43FC8E4203}" type="presOf" srcId="{90086419-5DBF-4134-A05F-6A80CFCD953C}" destId="{4C9255C0-0AD4-40D6-92B0-8973CA99E769}" srcOrd="0" destOrd="0" presId="urn:microsoft.com/office/officeart/2005/8/layout/hChevron3"/>
    <dgm:cxn modelId="{3A4756AD-919D-44AC-B300-F2EFC525AE55}" srcId="{90086419-5DBF-4134-A05F-6A80CFCD953C}" destId="{814705BE-EFF6-42F7-BCCB-328FFFC25930}" srcOrd="2" destOrd="0" parTransId="{956A7F4E-9451-4ECC-BE91-236AD173F681}" sibTransId="{25CA2B71-DD17-40B5-B24B-0197A0CD7DA7}"/>
    <dgm:cxn modelId="{915BD2BB-8AA9-4148-A2F0-D04805D0C63F}" srcId="{90086419-5DBF-4134-A05F-6A80CFCD953C}" destId="{7577BFEA-7A36-4CA6-98D7-CDA52CEB6DC6}" srcOrd="1" destOrd="0" parTransId="{53829CDF-85FC-49B0-87FF-1F661FAE5458}" sibTransId="{1EA7551E-BFEC-4984-B899-3B7B90202B22}"/>
    <dgm:cxn modelId="{54F41292-50F8-4326-BBD6-81920B2DC5CF}" type="presParOf" srcId="{1724C52F-4041-4C7E-AD22-E7303AA8E671}" destId="{4C9255C0-0AD4-40D6-92B0-8973CA99E769}"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BD09BA-98B1-45BB-9F74-A7C3C4EA4EB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6B7FFE7-7999-43AE-BACD-FB34A37C9FB5}">
      <dgm:prSet/>
      <dgm:spPr/>
      <dgm:t>
        <a:bodyPr/>
        <a:lstStyle/>
        <a:p>
          <a:r>
            <a:rPr lang="en-US" b="1" dirty="0"/>
            <a:t>William “Bill” Genochio,</a:t>
          </a:r>
          <a:r>
            <a:rPr lang="en-US" dirty="0"/>
            <a:t> VBA Coordinator, Cleveland VA Regional Office 216-522-3504 ext. 53746,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Genochio@ohiolegion.com</a:t>
          </a:r>
          <a:r>
            <a:rPr lang="en-US" dirty="0">
              <a:solidFill>
                <a:schemeClr val="bg1"/>
              </a:solidFill>
            </a:rPr>
            <a:t> or </a:t>
          </a:r>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william.Genochio@va.gov</a:t>
          </a:r>
          <a:endParaRPr lang="en-US" dirty="0">
            <a:solidFill>
              <a:schemeClr val="bg1"/>
            </a:solidFill>
          </a:endParaRPr>
        </a:p>
      </dgm:t>
    </dgm:pt>
    <dgm:pt modelId="{BF03D465-9594-47D8-A6CE-D67FA7138116}" type="parTrans" cxnId="{3E933EA8-A84E-4A2D-AEA6-CB868485956F}">
      <dgm:prSet/>
      <dgm:spPr/>
      <dgm:t>
        <a:bodyPr/>
        <a:lstStyle/>
        <a:p>
          <a:endParaRPr lang="en-US"/>
        </a:p>
      </dgm:t>
    </dgm:pt>
    <dgm:pt modelId="{B316722C-8830-4F83-8EB1-D2DB9A03B0FA}" type="sibTrans" cxnId="{3E933EA8-A84E-4A2D-AEA6-CB868485956F}">
      <dgm:prSet/>
      <dgm:spPr/>
      <dgm:t>
        <a:bodyPr/>
        <a:lstStyle/>
        <a:p>
          <a:endParaRPr lang="en-US"/>
        </a:p>
      </dgm:t>
    </dgm:pt>
    <dgm:pt modelId="{2E1A02CB-8301-42AB-818D-2F19D18F0892}">
      <dgm:prSet/>
      <dgm:spPr/>
      <dgm:t>
        <a:bodyPr/>
        <a:lstStyle/>
        <a:p>
          <a:r>
            <a:rPr lang="en-US" b="1" dirty="0"/>
            <a:t>Will Brown,</a:t>
          </a:r>
          <a:r>
            <a:rPr lang="en-US" dirty="0"/>
            <a:t> DSO Cleveland VA Regional Office, 216-522-3504 ext. 53745 </a:t>
          </a:r>
          <a:r>
            <a:rPr lang="en-US" dirty="0">
              <a:hlinkClick xmlns:r="http://schemas.openxmlformats.org/officeDocument/2006/relationships" r:id="rId3"/>
            </a:rPr>
            <a:t>brown@ohiolegion.com</a:t>
          </a:r>
          <a:r>
            <a:rPr lang="en-US" dirty="0"/>
            <a:t> or  </a:t>
          </a:r>
          <a:r>
            <a:rPr lang="en-US" dirty="0">
              <a:hlinkClick xmlns:r="http://schemas.openxmlformats.org/officeDocument/2006/relationships" r:id="rId4"/>
            </a:rPr>
            <a:t>will.brown@va.gov</a:t>
          </a:r>
          <a:endParaRPr lang="en-US" dirty="0"/>
        </a:p>
      </dgm:t>
    </dgm:pt>
    <dgm:pt modelId="{08D7EA13-5173-4B5F-B993-42B81DFAE1DB}" type="parTrans" cxnId="{66EB3FB9-F732-4293-8B99-204D55D7BB04}">
      <dgm:prSet/>
      <dgm:spPr/>
      <dgm:t>
        <a:bodyPr/>
        <a:lstStyle/>
        <a:p>
          <a:endParaRPr lang="en-US"/>
        </a:p>
      </dgm:t>
    </dgm:pt>
    <dgm:pt modelId="{D8534933-7711-478D-91F0-8250E520DA8F}" type="sibTrans" cxnId="{66EB3FB9-F732-4293-8B99-204D55D7BB04}">
      <dgm:prSet/>
      <dgm:spPr/>
      <dgm:t>
        <a:bodyPr/>
        <a:lstStyle/>
        <a:p>
          <a:endParaRPr lang="en-US"/>
        </a:p>
      </dgm:t>
    </dgm:pt>
    <dgm:pt modelId="{518C9F29-2C5A-4DEF-A24D-B47851419AE0}">
      <dgm:prSet/>
      <dgm:spPr/>
      <dgm:t>
        <a:bodyPr/>
        <a:lstStyle/>
        <a:p>
          <a:r>
            <a:rPr lang="en-US" b="1"/>
            <a:t>Thomas White, </a:t>
          </a:r>
          <a:r>
            <a:rPr lang="en-US"/>
            <a:t>DSO Cleveland VA Regional Office, 216-522-3504 ext. 53743 </a:t>
          </a:r>
          <a:r>
            <a:rPr lang="en-US">
              <a:hlinkClick xmlns:r="http://schemas.openxmlformats.org/officeDocument/2006/relationships" r:id="rId5"/>
            </a:rPr>
            <a:t>twhite@ohiolegion.com</a:t>
          </a:r>
          <a:r>
            <a:rPr lang="en-US"/>
            <a:t> or </a:t>
          </a:r>
          <a:r>
            <a:rPr lang="en-US">
              <a:hlinkClick xmlns:r="http://schemas.openxmlformats.org/officeDocument/2006/relationships" r:id="rId6"/>
            </a:rPr>
            <a:t>Thomas.white@va.gov</a:t>
          </a:r>
          <a:endParaRPr lang="en-US"/>
        </a:p>
      </dgm:t>
    </dgm:pt>
    <dgm:pt modelId="{9D5F6095-A7FC-4E08-93A8-2F9FF5DFE399}" type="parTrans" cxnId="{5F650880-BCEC-4846-AA98-5BA8523B0E79}">
      <dgm:prSet/>
      <dgm:spPr/>
      <dgm:t>
        <a:bodyPr/>
        <a:lstStyle/>
        <a:p>
          <a:endParaRPr lang="en-US"/>
        </a:p>
      </dgm:t>
    </dgm:pt>
    <dgm:pt modelId="{555ACDDA-A2D4-4B4B-A7B1-28632C45425E}" type="sibTrans" cxnId="{5F650880-BCEC-4846-AA98-5BA8523B0E79}">
      <dgm:prSet/>
      <dgm:spPr/>
      <dgm:t>
        <a:bodyPr/>
        <a:lstStyle/>
        <a:p>
          <a:endParaRPr lang="en-US"/>
        </a:p>
      </dgm:t>
    </dgm:pt>
    <dgm:pt modelId="{48CCDC07-4D5E-40DB-8595-FED2A19EFCCC}">
      <dgm:prSet/>
      <dgm:spPr/>
      <dgm:t>
        <a:bodyPr/>
        <a:lstStyle/>
        <a:p>
          <a:r>
            <a:rPr lang="en-US" b="1"/>
            <a:t>Jessica “Nicole” Reese, </a:t>
          </a:r>
          <a:r>
            <a:rPr lang="en-US"/>
            <a:t>DSO Cleveland VA Regional Office, 216-522-3504 ext 53741 </a:t>
          </a:r>
          <a:r>
            <a:rPr lang="en-US">
              <a:hlinkClick xmlns:r="http://schemas.openxmlformats.org/officeDocument/2006/relationships" r:id="rId7"/>
            </a:rPr>
            <a:t>jreese@ohiolegion.com</a:t>
          </a:r>
          <a:r>
            <a:rPr lang="en-US"/>
            <a:t> or </a:t>
          </a:r>
          <a:r>
            <a:rPr lang="en-US">
              <a:hlinkClick xmlns:r="http://schemas.openxmlformats.org/officeDocument/2006/relationships" r:id="rId8"/>
            </a:rPr>
            <a:t>Jessica.reese@va.gov</a:t>
          </a:r>
          <a:endParaRPr lang="en-US"/>
        </a:p>
      </dgm:t>
    </dgm:pt>
    <dgm:pt modelId="{B8C30263-4957-4B11-B814-43EA64E5F618}" type="parTrans" cxnId="{C64934C9-AA92-4893-A9AC-426A62520D3E}">
      <dgm:prSet/>
      <dgm:spPr/>
      <dgm:t>
        <a:bodyPr/>
        <a:lstStyle/>
        <a:p>
          <a:endParaRPr lang="en-US"/>
        </a:p>
      </dgm:t>
    </dgm:pt>
    <dgm:pt modelId="{66B78DF8-063D-4658-9430-BC75FDA867BE}" type="sibTrans" cxnId="{C64934C9-AA92-4893-A9AC-426A62520D3E}">
      <dgm:prSet/>
      <dgm:spPr/>
      <dgm:t>
        <a:bodyPr/>
        <a:lstStyle/>
        <a:p>
          <a:endParaRPr lang="en-US"/>
        </a:p>
      </dgm:t>
    </dgm:pt>
    <dgm:pt modelId="{A8DA6ED2-A0C7-4E3F-A8D4-63FC8034D40D}">
      <dgm:prSet/>
      <dgm:spPr/>
      <dgm:t>
        <a:bodyPr/>
        <a:lstStyle/>
        <a:p>
          <a:r>
            <a:rPr lang="en-US" b="1" dirty="0"/>
            <a:t>Michelle Jones, </a:t>
          </a:r>
          <a:r>
            <a:rPr lang="en-US" dirty="0"/>
            <a:t>DSO Cleveland VA Regional Office, 216-522-3504 </a:t>
          </a:r>
          <a:r>
            <a:rPr lang="en-US" dirty="0" err="1"/>
            <a:t>ext</a:t>
          </a:r>
          <a:r>
            <a:rPr lang="en-US" dirty="0"/>
            <a:t> 53747 </a:t>
          </a:r>
          <a:r>
            <a:rPr lang="en-US" dirty="0">
              <a:hlinkClick xmlns:r="http://schemas.openxmlformats.org/officeDocument/2006/relationships" r:id="rId9"/>
            </a:rPr>
            <a:t>jones@ohiolegion.com</a:t>
          </a:r>
          <a:r>
            <a:rPr lang="en-US" dirty="0"/>
            <a:t> or </a:t>
          </a:r>
          <a:r>
            <a:rPr lang="en-US" dirty="0">
              <a:hlinkClick xmlns:r="http://schemas.openxmlformats.org/officeDocument/2006/relationships" r:id="rId10"/>
            </a:rPr>
            <a:t>michelle.jones6@va.gov</a:t>
          </a:r>
          <a:endParaRPr lang="en-US" dirty="0"/>
        </a:p>
      </dgm:t>
    </dgm:pt>
    <dgm:pt modelId="{BC0584E7-BF48-40AF-8AD1-4AA62FF89D34}" type="parTrans" cxnId="{7B3BF7D6-B3D2-444B-ACF9-BAD2D4DB826E}">
      <dgm:prSet/>
      <dgm:spPr/>
      <dgm:t>
        <a:bodyPr/>
        <a:lstStyle/>
        <a:p>
          <a:endParaRPr lang="en-US"/>
        </a:p>
      </dgm:t>
    </dgm:pt>
    <dgm:pt modelId="{AA63F45B-3D85-47BB-BFB1-5201D9675FAE}" type="sibTrans" cxnId="{7B3BF7D6-B3D2-444B-ACF9-BAD2D4DB826E}">
      <dgm:prSet/>
      <dgm:spPr/>
      <dgm:t>
        <a:bodyPr/>
        <a:lstStyle/>
        <a:p>
          <a:endParaRPr lang="en-US"/>
        </a:p>
      </dgm:t>
    </dgm:pt>
    <dgm:pt modelId="{B2256817-16BD-4D60-AA5F-20B82251CA27}">
      <dgm:prSet/>
      <dgm:spPr/>
      <dgm:t>
        <a:bodyPr/>
        <a:lstStyle/>
        <a:p>
          <a:r>
            <a:rPr lang="en-US" b="1" dirty="0"/>
            <a:t>Darell Bishop, </a:t>
          </a:r>
          <a:r>
            <a:rPr lang="en-US" dirty="0"/>
            <a:t>DSO Wade Park VAMC, 216-791-3800 </a:t>
          </a:r>
          <a:r>
            <a:rPr lang="en-US" dirty="0" err="1"/>
            <a:t>ext</a:t>
          </a:r>
          <a:r>
            <a:rPr lang="en-US" dirty="0"/>
            <a:t> 64154 </a:t>
          </a:r>
          <a:r>
            <a:rPr lang="en-US" dirty="0">
              <a:hlinkClick xmlns:r="http://schemas.openxmlformats.org/officeDocument/2006/relationships" r:id="rId11"/>
            </a:rPr>
            <a:t>dbishop@ohiolegion.com</a:t>
          </a:r>
          <a:r>
            <a:rPr lang="en-US" dirty="0"/>
            <a:t> or </a:t>
          </a:r>
          <a:r>
            <a:rPr lang="en-US" dirty="0">
              <a:hlinkClick xmlns:r="http://schemas.openxmlformats.org/officeDocument/2006/relationships" r:id="rId12"/>
            </a:rPr>
            <a:t>darell.bishop@va.gov</a:t>
          </a:r>
          <a:endParaRPr lang="en-US" dirty="0"/>
        </a:p>
      </dgm:t>
    </dgm:pt>
    <dgm:pt modelId="{D9ACA159-1AED-40ED-A43C-2ACC9735ED83}" type="parTrans" cxnId="{50C8C8AD-502C-4F4C-B7AA-DFC4415092B4}">
      <dgm:prSet/>
      <dgm:spPr/>
      <dgm:t>
        <a:bodyPr/>
        <a:lstStyle/>
        <a:p>
          <a:endParaRPr lang="en-US"/>
        </a:p>
      </dgm:t>
    </dgm:pt>
    <dgm:pt modelId="{6BACE35E-061C-4F2A-82A0-AAF405668237}" type="sibTrans" cxnId="{50C8C8AD-502C-4F4C-B7AA-DFC4415092B4}">
      <dgm:prSet/>
      <dgm:spPr/>
      <dgm:t>
        <a:bodyPr/>
        <a:lstStyle/>
        <a:p>
          <a:endParaRPr lang="en-US"/>
        </a:p>
      </dgm:t>
    </dgm:pt>
    <dgm:pt modelId="{D8B40109-A5CC-4D31-AA12-AE38FCB9C8B9}">
      <dgm:prSet/>
      <dgm:spPr/>
      <dgm:t>
        <a:bodyPr/>
        <a:lstStyle/>
        <a:p>
          <a:r>
            <a:rPr lang="en-US" b="1"/>
            <a:t>Gary Felver, </a:t>
          </a:r>
          <a:r>
            <a:rPr lang="en-US"/>
            <a:t>DSO Cincinnati VAMC, 937-268-6511 ext 2967 </a:t>
          </a:r>
          <a:r>
            <a:rPr lang="en-US">
              <a:hlinkClick xmlns:r="http://schemas.openxmlformats.org/officeDocument/2006/relationships" r:id="rId13"/>
            </a:rPr>
            <a:t>gfelver@ohiolegion.com</a:t>
          </a:r>
          <a:r>
            <a:rPr lang="en-US"/>
            <a:t> or </a:t>
          </a:r>
          <a:r>
            <a:rPr lang="en-US">
              <a:hlinkClick xmlns:r="http://schemas.openxmlformats.org/officeDocument/2006/relationships" r:id="rId14"/>
            </a:rPr>
            <a:t>gary.felver@va.gov</a:t>
          </a:r>
          <a:endParaRPr lang="en-US"/>
        </a:p>
      </dgm:t>
    </dgm:pt>
    <dgm:pt modelId="{37FD5E1F-6DCF-48A3-80D0-C77FD5153550}" type="parTrans" cxnId="{D36664F1-F54B-465B-B03E-4C92D5E2191D}">
      <dgm:prSet/>
      <dgm:spPr/>
      <dgm:t>
        <a:bodyPr/>
        <a:lstStyle/>
        <a:p>
          <a:endParaRPr lang="en-US"/>
        </a:p>
      </dgm:t>
    </dgm:pt>
    <dgm:pt modelId="{1A3B43D8-5C19-44F5-A7CE-BBA581684B86}" type="sibTrans" cxnId="{D36664F1-F54B-465B-B03E-4C92D5E2191D}">
      <dgm:prSet/>
      <dgm:spPr/>
      <dgm:t>
        <a:bodyPr/>
        <a:lstStyle/>
        <a:p>
          <a:endParaRPr lang="en-US"/>
        </a:p>
      </dgm:t>
    </dgm:pt>
    <dgm:pt modelId="{A0AF7B39-5633-46DD-B04A-9996F3F3C163}">
      <dgm:prSet/>
      <dgm:spPr/>
      <dgm:t>
        <a:bodyPr/>
        <a:lstStyle/>
        <a:p>
          <a:r>
            <a:rPr lang="en-US" b="1"/>
            <a:t>Troy Elliott, </a:t>
          </a:r>
          <a:r>
            <a:rPr lang="en-US"/>
            <a:t>DSO Chillicothe VAMC, 740-773-1141 ext 16252 </a:t>
          </a:r>
          <a:r>
            <a:rPr lang="en-US">
              <a:hlinkClick xmlns:r="http://schemas.openxmlformats.org/officeDocument/2006/relationships" r:id="rId15"/>
            </a:rPr>
            <a:t>telliott@ohiolegion.com</a:t>
          </a:r>
          <a:r>
            <a:rPr lang="en-US"/>
            <a:t> or </a:t>
          </a:r>
          <a:r>
            <a:rPr lang="en-US">
              <a:hlinkClick xmlns:r="http://schemas.openxmlformats.org/officeDocument/2006/relationships" r:id="rId16"/>
            </a:rPr>
            <a:t>troy.Elliott@va.gov</a:t>
          </a:r>
          <a:endParaRPr lang="en-US"/>
        </a:p>
      </dgm:t>
    </dgm:pt>
    <dgm:pt modelId="{F7497E0C-9872-43F1-9448-49B22BF67585}" type="parTrans" cxnId="{F3AB10B9-9961-487C-888B-5936F39D0654}">
      <dgm:prSet/>
      <dgm:spPr/>
      <dgm:t>
        <a:bodyPr/>
        <a:lstStyle/>
        <a:p>
          <a:endParaRPr lang="en-US"/>
        </a:p>
      </dgm:t>
    </dgm:pt>
    <dgm:pt modelId="{6E5F6693-90BE-44F1-A47A-226D79B5FFB8}" type="sibTrans" cxnId="{F3AB10B9-9961-487C-888B-5936F39D0654}">
      <dgm:prSet/>
      <dgm:spPr/>
      <dgm:t>
        <a:bodyPr/>
        <a:lstStyle/>
        <a:p>
          <a:endParaRPr lang="en-US"/>
        </a:p>
      </dgm:t>
    </dgm:pt>
    <dgm:pt modelId="{65D892F6-BA77-42F6-A2F4-04BBED93D69F}">
      <dgm:prSet/>
      <dgm:spPr/>
      <dgm:t>
        <a:bodyPr/>
        <a:lstStyle/>
        <a:p>
          <a:r>
            <a:rPr lang="en-US" b="1" dirty="0"/>
            <a:t>Melissa Manzie, </a:t>
          </a:r>
          <a:r>
            <a:rPr lang="en-US" dirty="0"/>
            <a:t>Administrative Assistant, Cleveland VA Regional Office, 215-522-3504 </a:t>
          </a:r>
          <a:r>
            <a:rPr lang="en-US" dirty="0" err="1"/>
            <a:t>ext</a:t>
          </a:r>
          <a:r>
            <a:rPr lang="en-US" dirty="0"/>
            <a:t> 53748 </a:t>
          </a:r>
          <a:r>
            <a:rPr lang="en-US" dirty="0">
              <a:hlinkClick xmlns:r="http://schemas.openxmlformats.org/officeDocument/2006/relationships" r:id="rId17"/>
            </a:rPr>
            <a:t>mmanzie@ohiolegion.com</a:t>
          </a:r>
          <a:r>
            <a:rPr lang="en-US" dirty="0"/>
            <a:t> or </a:t>
          </a:r>
          <a:r>
            <a:rPr lang="en-US" dirty="0">
              <a:hlinkClick xmlns:r="http://schemas.openxmlformats.org/officeDocument/2006/relationships" r:id="rId18"/>
            </a:rPr>
            <a:t>melissa.Manzie@va.gov</a:t>
          </a:r>
          <a:r>
            <a:rPr lang="en-US" dirty="0"/>
            <a:t> </a:t>
          </a:r>
        </a:p>
      </dgm:t>
    </dgm:pt>
    <dgm:pt modelId="{607A2E73-9192-42E5-94C3-328E4D720484}" type="parTrans" cxnId="{56B8223A-47A7-4E3F-9CD5-D9117DD6FD2D}">
      <dgm:prSet/>
      <dgm:spPr/>
      <dgm:t>
        <a:bodyPr/>
        <a:lstStyle/>
        <a:p>
          <a:endParaRPr lang="en-US"/>
        </a:p>
      </dgm:t>
    </dgm:pt>
    <dgm:pt modelId="{1233FD25-498D-4FA9-9D0D-C1764E0DEFEE}" type="sibTrans" cxnId="{56B8223A-47A7-4E3F-9CD5-D9117DD6FD2D}">
      <dgm:prSet/>
      <dgm:spPr/>
      <dgm:t>
        <a:bodyPr/>
        <a:lstStyle/>
        <a:p>
          <a:endParaRPr lang="en-US"/>
        </a:p>
      </dgm:t>
    </dgm:pt>
    <dgm:pt modelId="{2F5BF895-68C6-417F-B682-1384EBF481AF}" type="pres">
      <dgm:prSet presAssocID="{63BD09BA-98B1-45BB-9F74-A7C3C4EA4EBA}" presName="diagram" presStyleCnt="0">
        <dgm:presLayoutVars>
          <dgm:dir/>
          <dgm:resizeHandles val="exact"/>
        </dgm:presLayoutVars>
      </dgm:prSet>
      <dgm:spPr/>
    </dgm:pt>
    <dgm:pt modelId="{5A03D2A9-A71C-44E1-B88D-5AD5700A9F8B}" type="pres">
      <dgm:prSet presAssocID="{C6B7FFE7-7999-43AE-BACD-FB34A37C9FB5}" presName="node" presStyleLbl="node1" presStyleIdx="0" presStyleCnt="9" custLinFactNeighborX="27612" custLinFactNeighborY="-2868">
        <dgm:presLayoutVars>
          <dgm:bulletEnabled val="1"/>
        </dgm:presLayoutVars>
      </dgm:prSet>
      <dgm:spPr/>
    </dgm:pt>
    <dgm:pt modelId="{A396DCCD-C4EA-41A9-9C31-12B7F8E827E6}" type="pres">
      <dgm:prSet presAssocID="{B316722C-8830-4F83-8EB1-D2DB9A03B0FA}" presName="sibTrans" presStyleCnt="0"/>
      <dgm:spPr/>
    </dgm:pt>
    <dgm:pt modelId="{669BB370-DC13-482D-A3AA-3CCDAF736941}" type="pres">
      <dgm:prSet presAssocID="{2E1A02CB-8301-42AB-818D-2F19D18F0892}" presName="node" presStyleLbl="node1" presStyleIdx="1" presStyleCnt="9" custLinFactNeighborX="72989" custLinFactNeighborY="-2900">
        <dgm:presLayoutVars>
          <dgm:bulletEnabled val="1"/>
        </dgm:presLayoutVars>
      </dgm:prSet>
      <dgm:spPr/>
    </dgm:pt>
    <dgm:pt modelId="{EDEA69E5-859A-4F35-93A6-2270FF178989}" type="pres">
      <dgm:prSet presAssocID="{D8534933-7711-478D-91F0-8250E520DA8F}" presName="sibTrans" presStyleCnt="0"/>
      <dgm:spPr/>
    </dgm:pt>
    <dgm:pt modelId="{AB5192D6-C234-42B9-AD40-B28E8A5452F2}" type="pres">
      <dgm:prSet presAssocID="{518C9F29-2C5A-4DEF-A24D-B47851419AE0}" presName="node" presStyleLbl="node1" presStyleIdx="2" presStyleCnt="9" custLinFactX="16699" custLinFactNeighborX="100000" custLinFactNeighborY="-71">
        <dgm:presLayoutVars>
          <dgm:bulletEnabled val="1"/>
        </dgm:presLayoutVars>
      </dgm:prSet>
      <dgm:spPr/>
    </dgm:pt>
    <dgm:pt modelId="{DAE64079-7A1A-476A-AF60-EBE66133233E}" type="pres">
      <dgm:prSet presAssocID="{555ACDDA-A2D4-4B4B-A7B1-28632C45425E}" presName="sibTrans" presStyleCnt="0"/>
      <dgm:spPr/>
    </dgm:pt>
    <dgm:pt modelId="{BCABD76E-3703-42D2-AA6D-747541751362}" type="pres">
      <dgm:prSet presAssocID="{48CCDC07-4D5E-40DB-8595-FED2A19EFCCC}" presName="node" presStyleLbl="node1" presStyleIdx="3" presStyleCnt="9" custLinFactX="-101096" custLinFactY="13414" custLinFactNeighborX="-200000" custLinFactNeighborY="100000">
        <dgm:presLayoutVars>
          <dgm:bulletEnabled val="1"/>
        </dgm:presLayoutVars>
      </dgm:prSet>
      <dgm:spPr/>
    </dgm:pt>
    <dgm:pt modelId="{102B6DFE-5C33-4719-A82A-1BE51F2497D1}" type="pres">
      <dgm:prSet presAssocID="{66B78DF8-063D-4658-9430-BC75FDA867BE}" presName="sibTrans" presStyleCnt="0"/>
      <dgm:spPr/>
    </dgm:pt>
    <dgm:pt modelId="{0FABBB90-BA3F-4E28-A84B-FF2E35CA6DD6}" type="pres">
      <dgm:prSet presAssocID="{A8DA6ED2-A0C7-4E3F-A8D4-63FC8034D40D}" presName="node" presStyleLbl="node1" presStyleIdx="4" presStyleCnt="9" custLinFactX="84216" custLinFactNeighborX="100000" custLinFactNeighborY="-1875">
        <dgm:presLayoutVars>
          <dgm:bulletEnabled val="1"/>
        </dgm:presLayoutVars>
      </dgm:prSet>
      <dgm:spPr/>
    </dgm:pt>
    <dgm:pt modelId="{BBFD7CAB-0834-422E-8EA3-2C09A0F97ADA}" type="pres">
      <dgm:prSet presAssocID="{AA63F45B-3D85-47BB-BFB1-5201D9675FAE}" presName="sibTrans" presStyleCnt="0"/>
      <dgm:spPr/>
    </dgm:pt>
    <dgm:pt modelId="{62ABC2EE-2323-49D9-B1E4-B4009183FC55}" type="pres">
      <dgm:prSet presAssocID="{B2256817-16BD-4D60-AA5F-20B82251CA27}" presName="node" presStyleLbl="node1" presStyleIdx="5" presStyleCnt="9" custLinFactX="100000" custLinFactNeighborX="129528" custLinFactNeighborY="-1876">
        <dgm:presLayoutVars>
          <dgm:bulletEnabled val="1"/>
        </dgm:presLayoutVars>
      </dgm:prSet>
      <dgm:spPr/>
    </dgm:pt>
    <dgm:pt modelId="{6E05CB2C-2B2A-492F-BC87-270EF622D766}" type="pres">
      <dgm:prSet presAssocID="{6BACE35E-061C-4F2A-82A0-AAF405668237}" presName="sibTrans" presStyleCnt="0"/>
      <dgm:spPr/>
    </dgm:pt>
    <dgm:pt modelId="{9ADB89EA-A163-4B77-A4C6-FFFFAD95A4CE}" type="pres">
      <dgm:prSet presAssocID="{D8B40109-A5CC-4D31-AA12-AE38FCB9C8B9}" presName="node" presStyleLbl="node1" presStyleIdx="6" presStyleCnt="9" custLinFactY="7093" custLinFactNeighborX="-35784" custLinFactNeighborY="100000">
        <dgm:presLayoutVars>
          <dgm:bulletEnabled val="1"/>
        </dgm:presLayoutVars>
      </dgm:prSet>
      <dgm:spPr/>
    </dgm:pt>
    <dgm:pt modelId="{AAB1AF15-E5C9-41A9-B716-F093234AB7F7}" type="pres">
      <dgm:prSet presAssocID="{1A3B43D8-5C19-44F5-A7CE-BBA581684B86}" presName="sibTrans" presStyleCnt="0"/>
      <dgm:spPr/>
    </dgm:pt>
    <dgm:pt modelId="{71DE7B93-08D8-469B-9190-FF8FD3625330}" type="pres">
      <dgm:prSet presAssocID="{A0AF7B39-5633-46DD-B04A-9996F3F3C163}" presName="node" presStyleLbl="node1" presStyleIdx="7" presStyleCnt="9" custLinFactX="-101096" custLinFactY="7093" custLinFactNeighborX="-200000" custLinFactNeighborY="100000">
        <dgm:presLayoutVars>
          <dgm:bulletEnabled val="1"/>
        </dgm:presLayoutVars>
      </dgm:prSet>
      <dgm:spPr/>
    </dgm:pt>
    <dgm:pt modelId="{51F0338D-7397-45B9-9D0F-FC3496323BF8}" type="pres">
      <dgm:prSet presAssocID="{6E5F6693-90BE-44F1-A47A-226D79B5FFB8}" presName="sibTrans" presStyleCnt="0"/>
      <dgm:spPr/>
    </dgm:pt>
    <dgm:pt modelId="{6F46CC51-72B3-4C9F-8A39-EF6A3E4CE9F6}" type="pres">
      <dgm:prSet presAssocID="{65D892F6-BA77-42F6-A2F4-04BBED93D69F}" presName="node" presStyleLbl="node1" presStyleIdx="8" presStyleCnt="9" custLinFactX="74528" custLinFactNeighborX="100000" custLinFactNeighborY="-9573">
        <dgm:presLayoutVars>
          <dgm:bulletEnabled val="1"/>
        </dgm:presLayoutVars>
      </dgm:prSet>
      <dgm:spPr/>
    </dgm:pt>
  </dgm:ptLst>
  <dgm:cxnLst>
    <dgm:cxn modelId="{7B3CAD1B-D5EE-4A59-B251-A6BF9FC9B122}" type="presOf" srcId="{518C9F29-2C5A-4DEF-A24D-B47851419AE0}" destId="{AB5192D6-C234-42B9-AD40-B28E8A5452F2}" srcOrd="0" destOrd="0" presId="urn:microsoft.com/office/officeart/2005/8/layout/default"/>
    <dgm:cxn modelId="{F2E30F29-7057-402D-9950-2B0DF63BF0A8}" type="presOf" srcId="{A8DA6ED2-A0C7-4E3F-A8D4-63FC8034D40D}" destId="{0FABBB90-BA3F-4E28-A84B-FF2E35CA6DD6}" srcOrd="0" destOrd="0" presId="urn:microsoft.com/office/officeart/2005/8/layout/default"/>
    <dgm:cxn modelId="{56B8223A-47A7-4E3F-9CD5-D9117DD6FD2D}" srcId="{63BD09BA-98B1-45BB-9F74-A7C3C4EA4EBA}" destId="{65D892F6-BA77-42F6-A2F4-04BBED93D69F}" srcOrd="8" destOrd="0" parTransId="{607A2E73-9192-42E5-94C3-328E4D720484}" sibTransId="{1233FD25-498D-4FA9-9D0D-C1764E0DEFEE}"/>
    <dgm:cxn modelId="{15AFC462-1AD1-494F-84B8-AB56AC82F668}" type="presOf" srcId="{2E1A02CB-8301-42AB-818D-2F19D18F0892}" destId="{669BB370-DC13-482D-A3AA-3CCDAF736941}" srcOrd="0" destOrd="0" presId="urn:microsoft.com/office/officeart/2005/8/layout/default"/>
    <dgm:cxn modelId="{5F650880-BCEC-4846-AA98-5BA8523B0E79}" srcId="{63BD09BA-98B1-45BB-9F74-A7C3C4EA4EBA}" destId="{518C9F29-2C5A-4DEF-A24D-B47851419AE0}" srcOrd="2" destOrd="0" parTransId="{9D5F6095-A7FC-4E08-93A8-2F9FF5DFE399}" sibTransId="{555ACDDA-A2D4-4B4B-A7B1-28632C45425E}"/>
    <dgm:cxn modelId="{B1AA1182-1F1A-4FE6-8D62-DAA14192776C}" type="presOf" srcId="{65D892F6-BA77-42F6-A2F4-04BBED93D69F}" destId="{6F46CC51-72B3-4C9F-8A39-EF6A3E4CE9F6}" srcOrd="0" destOrd="0" presId="urn:microsoft.com/office/officeart/2005/8/layout/default"/>
    <dgm:cxn modelId="{3E933EA8-A84E-4A2D-AEA6-CB868485956F}" srcId="{63BD09BA-98B1-45BB-9F74-A7C3C4EA4EBA}" destId="{C6B7FFE7-7999-43AE-BACD-FB34A37C9FB5}" srcOrd="0" destOrd="0" parTransId="{BF03D465-9594-47D8-A6CE-D67FA7138116}" sibTransId="{B316722C-8830-4F83-8EB1-D2DB9A03B0FA}"/>
    <dgm:cxn modelId="{50C8C8AD-502C-4F4C-B7AA-DFC4415092B4}" srcId="{63BD09BA-98B1-45BB-9F74-A7C3C4EA4EBA}" destId="{B2256817-16BD-4D60-AA5F-20B82251CA27}" srcOrd="5" destOrd="0" parTransId="{D9ACA159-1AED-40ED-A43C-2ACC9735ED83}" sibTransId="{6BACE35E-061C-4F2A-82A0-AAF405668237}"/>
    <dgm:cxn modelId="{F3AB10B9-9961-487C-888B-5936F39D0654}" srcId="{63BD09BA-98B1-45BB-9F74-A7C3C4EA4EBA}" destId="{A0AF7B39-5633-46DD-B04A-9996F3F3C163}" srcOrd="7" destOrd="0" parTransId="{F7497E0C-9872-43F1-9448-49B22BF67585}" sibTransId="{6E5F6693-90BE-44F1-A47A-226D79B5FFB8}"/>
    <dgm:cxn modelId="{66EB3FB9-F732-4293-8B99-204D55D7BB04}" srcId="{63BD09BA-98B1-45BB-9F74-A7C3C4EA4EBA}" destId="{2E1A02CB-8301-42AB-818D-2F19D18F0892}" srcOrd="1" destOrd="0" parTransId="{08D7EA13-5173-4B5F-B993-42B81DFAE1DB}" sibTransId="{D8534933-7711-478D-91F0-8250E520DA8F}"/>
    <dgm:cxn modelId="{C64934C9-AA92-4893-A9AC-426A62520D3E}" srcId="{63BD09BA-98B1-45BB-9F74-A7C3C4EA4EBA}" destId="{48CCDC07-4D5E-40DB-8595-FED2A19EFCCC}" srcOrd="3" destOrd="0" parTransId="{B8C30263-4957-4B11-B814-43EA64E5F618}" sibTransId="{66B78DF8-063D-4658-9430-BC75FDA867BE}"/>
    <dgm:cxn modelId="{9912A2D5-C70D-494C-99FC-D97F9F2638EB}" type="presOf" srcId="{D8B40109-A5CC-4D31-AA12-AE38FCB9C8B9}" destId="{9ADB89EA-A163-4B77-A4C6-FFFFAD95A4CE}" srcOrd="0" destOrd="0" presId="urn:microsoft.com/office/officeart/2005/8/layout/default"/>
    <dgm:cxn modelId="{7B3BF7D6-B3D2-444B-ACF9-BAD2D4DB826E}" srcId="{63BD09BA-98B1-45BB-9F74-A7C3C4EA4EBA}" destId="{A8DA6ED2-A0C7-4E3F-A8D4-63FC8034D40D}" srcOrd="4" destOrd="0" parTransId="{BC0584E7-BF48-40AF-8AD1-4AA62FF89D34}" sibTransId="{AA63F45B-3D85-47BB-BFB1-5201D9675FAE}"/>
    <dgm:cxn modelId="{8A52FDD6-6B41-4487-8AF4-7072B4FD70D1}" type="presOf" srcId="{48CCDC07-4D5E-40DB-8595-FED2A19EFCCC}" destId="{BCABD76E-3703-42D2-AA6D-747541751362}" srcOrd="0" destOrd="0" presId="urn:microsoft.com/office/officeart/2005/8/layout/default"/>
    <dgm:cxn modelId="{87E14BD7-DE9D-4787-88B8-8777C3E9E531}" type="presOf" srcId="{63BD09BA-98B1-45BB-9F74-A7C3C4EA4EBA}" destId="{2F5BF895-68C6-417F-B682-1384EBF481AF}" srcOrd="0" destOrd="0" presId="urn:microsoft.com/office/officeart/2005/8/layout/default"/>
    <dgm:cxn modelId="{9686F9D9-4B8A-4EDF-96B8-3CFF2A2A06E2}" type="presOf" srcId="{A0AF7B39-5633-46DD-B04A-9996F3F3C163}" destId="{71DE7B93-08D8-469B-9190-FF8FD3625330}" srcOrd="0" destOrd="0" presId="urn:microsoft.com/office/officeart/2005/8/layout/default"/>
    <dgm:cxn modelId="{E97EA4DD-BED2-4C87-9757-E6F4958664C7}" type="presOf" srcId="{B2256817-16BD-4D60-AA5F-20B82251CA27}" destId="{62ABC2EE-2323-49D9-B1E4-B4009183FC55}" srcOrd="0" destOrd="0" presId="urn:microsoft.com/office/officeart/2005/8/layout/default"/>
    <dgm:cxn modelId="{D36664F1-F54B-465B-B03E-4C92D5E2191D}" srcId="{63BD09BA-98B1-45BB-9F74-A7C3C4EA4EBA}" destId="{D8B40109-A5CC-4D31-AA12-AE38FCB9C8B9}" srcOrd="6" destOrd="0" parTransId="{37FD5E1F-6DCF-48A3-80D0-C77FD5153550}" sibTransId="{1A3B43D8-5C19-44F5-A7CE-BBA581684B86}"/>
    <dgm:cxn modelId="{8CE76DF5-59B6-4341-BC04-D666D4E9D285}" type="presOf" srcId="{C6B7FFE7-7999-43AE-BACD-FB34A37C9FB5}" destId="{5A03D2A9-A71C-44E1-B88D-5AD5700A9F8B}" srcOrd="0" destOrd="0" presId="urn:microsoft.com/office/officeart/2005/8/layout/default"/>
    <dgm:cxn modelId="{166923DA-D4D4-401D-8112-39FFBF48A916}" type="presParOf" srcId="{2F5BF895-68C6-417F-B682-1384EBF481AF}" destId="{5A03D2A9-A71C-44E1-B88D-5AD5700A9F8B}" srcOrd="0" destOrd="0" presId="urn:microsoft.com/office/officeart/2005/8/layout/default"/>
    <dgm:cxn modelId="{ED0568EA-1D3F-4EB0-B875-C5FC2A53CCBF}" type="presParOf" srcId="{2F5BF895-68C6-417F-B682-1384EBF481AF}" destId="{A396DCCD-C4EA-41A9-9C31-12B7F8E827E6}" srcOrd="1" destOrd="0" presId="urn:microsoft.com/office/officeart/2005/8/layout/default"/>
    <dgm:cxn modelId="{3A7F19E6-7D9E-48B8-9606-883A3BB6FCFB}" type="presParOf" srcId="{2F5BF895-68C6-417F-B682-1384EBF481AF}" destId="{669BB370-DC13-482D-A3AA-3CCDAF736941}" srcOrd="2" destOrd="0" presId="urn:microsoft.com/office/officeart/2005/8/layout/default"/>
    <dgm:cxn modelId="{8475E794-442E-4DA4-B566-EA666EF79263}" type="presParOf" srcId="{2F5BF895-68C6-417F-B682-1384EBF481AF}" destId="{EDEA69E5-859A-4F35-93A6-2270FF178989}" srcOrd="3" destOrd="0" presId="urn:microsoft.com/office/officeart/2005/8/layout/default"/>
    <dgm:cxn modelId="{6433DF6E-CE9D-4C73-8B88-952D40287905}" type="presParOf" srcId="{2F5BF895-68C6-417F-B682-1384EBF481AF}" destId="{AB5192D6-C234-42B9-AD40-B28E8A5452F2}" srcOrd="4" destOrd="0" presId="urn:microsoft.com/office/officeart/2005/8/layout/default"/>
    <dgm:cxn modelId="{FD943498-53BA-45E3-ACF5-238D033C0528}" type="presParOf" srcId="{2F5BF895-68C6-417F-B682-1384EBF481AF}" destId="{DAE64079-7A1A-476A-AF60-EBE66133233E}" srcOrd="5" destOrd="0" presId="urn:microsoft.com/office/officeart/2005/8/layout/default"/>
    <dgm:cxn modelId="{EBD5678E-C7F0-4CA2-87C6-2A538D9A07E6}" type="presParOf" srcId="{2F5BF895-68C6-417F-B682-1384EBF481AF}" destId="{BCABD76E-3703-42D2-AA6D-747541751362}" srcOrd="6" destOrd="0" presId="urn:microsoft.com/office/officeart/2005/8/layout/default"/>
    <dgm:cxn modelId="{DA260BD0-6332-4189-8B46-19E0803F6882}" type="presParOf" srcId="{2F5BF895-68C6-417F-B682-1384EBF481AF}" destId="{102B6DFE-5C33-4719-A82A-1BE51F2497D1}" srcOrd="7" destOrd="0" presId="urn:microsoft.com/office/officeart/2005/8/layout/default"/>
    <dgm:cxn modelId="{ABBCC952-6383-47D1-9A14-50ECB36B3261}" type="presParOf" srcId="{2F5BF895-68C6-417F-B682-1384EBF481AF}" destId="{0FABBB90-BA3F-4E28-A84B-FF2E35CA6DD6}" srcOrd="8" destOrd="0" presId="urn:microsoft.com/office/officeart/2005/8/layout/default"/>
    <dgm:cxn modelId="{CCE84C42-A1F9-498D-BCA6-9D1558EC1194}" type="presParOf" srcId="{2F5BF895-68C6-417F-B682-1384EBF481AF}" destId="{BBFD7CAB-0834-422E-8EA3-2C09A0F97ADA}" srcOrd="9" destOrd="0" presId="urn:microsoft.com/office/officeart/2005/8/layout/default"/>
    <dgm:cxn modelId="{B8421735-7753-4330-94A7-DEC203AF2EB7}" type="presParOf" srcId="{2F5BF895-68C6-417F-B682-1384EBF481AF}" destId="{62ABC2EE-2323-49D9-B1E4-B4009183FC55}" srcOrd="10" destOrd="0" presId="urn:microsoft.com/office/officeart/2005/8/layout/default"/>
    <dgm:cxn modelId="{A55A8388-EBCF-438F-81FF-166BEE23666C}" type="presParOf" srcId="{2F5BF895-68C6-417F-B682-1384EBF481AF}" destId="{6E05CB2C-2B2A-492F-BC87-270EF622D766}" srcOrd="11" destOrd="0" presId="urn:microsoft.com/office/officeart/2005/8/layout/default"/>
    <dgm:cxn modelId="{70AA2938-2ACF-4B20-BB93-EB084405DFB9}" type="presParOf" srcId="{2F5BF895-68C6-417F-B682-1384EBF481AF}" destId="{9ADB89EA-A163-4B77-A4C6-FFFFAD95A4CE}" srcOrd="12" destOrd="0" presId="urn:microsoft.com/office/officeart/2005/8/layout/default"/>
    <dgm:cxn modelId="{A5775C57-17BE-42AE-BD27-1D6346FE0C34}" type="presParOf" srcId="{2F5BF895-68C6-417F-B682-1384EBF481AF}" destId="{AAB1AF15-E5C9-41A9-B716-F093234AB7F7}" srcOrd="13" destOrd="0" presId="urn:microsoft.com/office/officeart/2005/8/layout/default"/>
    <dgm:cxn modelId="{2A18D6F2-DC0A-4C44-91CB-F5791784B767}" type="presParOf" srcId="{2F5BF895-68C6-417F-B682-1384EBF481AF}" destId="{71DE7B93-08D8-469B-9190-FF8FD3625330}" srcOrd="14" destOrd="0" presId="urn:microsoft.com/office/officeart/2005/8/layout/default"/>
    <dgm:cxn modelId="{9D6EC499-3CED-4AB2-B19C-8B2C15B03BAC}" type="presParOf" srcId="{2F5BF895-68C6-417F-B682-1384EBF481AF}" destId="{51F0338D-7397-45B9-9D0F-FC3496323BF8}" srcOrd="15" destOrd="0" presId="urn:microsoft.com/office/officeart/2005/8/layout/default"/>
    <dgm:cxn modelId="{5FBEEDBA-4FA7-4CBD-9E9F-77BD4EE7A85B}" type="presParOf" srcId="{2F5BF895-68C6-417F-B682-1384EBF481AF}" destId="{6F46CC51-72B3-4C9F-8A39-EF6A3E4CE9F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D8292-D9F1-462D-AD0B-935F2948FD1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231C932-AF96-4035-AA47-3DB6D3446194}">
      <dgm:prSet phldrT="[Text]"/>
      <dgm:spPr/>
      <dgm:t>
        <a:bodyPr/>
        <a:lstStyle/>
        <a:p>
          <a:r>
            <a:rPr lang="en-US" dirty="0"/>
            <a:t>Department of Veterans Affairs</a:t>
          </a:r>
        </a:p>
      </dgm:t>
    </dgm:pt>
    <dgm:pt modelId="{42013AC8-AD72-4059-A8B4-C64D2EF7E6B0}" type="parTrans" cxnId="{FC40E64E-7E3E-4EFA-81B3-A88C603D8085}">
      <dgm:prSet/>
      <dgm:spPr/>
      <dgm:t>
        <a:bodyPr/>
        <a:lstStyle/>
        <a:p>
          <a:endParaRPr lang="en-US"/>
        </a:p>
      </dgm:t>
    </dgm:pt>
    <dgm:pt modelId="{E281BF93-09D7-4C15-A376-1A23E57B7B14}" type="sibTrans" cxnId="{FC40E64E-7E3E-4EFA-81B3-A88C603D8085}">
      <dgm:prSet/>
      <dgm:spPr/>
      <dgm:t>
        <a:bodyPr/>
        <a:lstStyle/>
        <a:p>
          <a:endParaRPr lang="en-US"/>
        </a:p>
      </dgm:t>
    </dgm:pt>
    <dgm:pt modelId="{256D3858-BB49-4666-BF03-DB49BE8BA7C3}">
      <dgm:prSet phldrT="[Text]"/>
      <dgm:spPr/>
      <dgm:t>
        <a:bodyPr/>
        <a:lstStyle/>
        <a:p>
          <a:r>
            <a:rPr lang="en-US" dirty="0"/>
            <a:t>Veterans Benefits Administration</a:t>
          </a:r>
        </a:p>
      </dgm:t>
    </dgm:pt>
    <dgm:pt modelId="{EFC4F772-03A2-46D7-98C8-5F4962BBCC9D}" type="parTrans" cxnId="{26739ED4-B07A-4721-96C0-9931A4D0A7F7}">
      <dgm:prSet/>
      <dgm:spPr/>
      <dgm:t>
        <a:bodyPr/>
        <a:lstStyle/>
        <a:p>
          <a:endParaRPr lang="en-US"/>
        </a:p>
      </dgm:t>
    </dgm:pt>
    <dgm:pt modelId="{B995A0F6-0575-45EF-88F5-50B49ECDB4F1}" type="sibTrans" cxnId="{26739ED4-B07A-4721-96C0-9931A4D0A7F7}">
      <dgm:prSet/>
      <dgm:spPr/>
      <dgm:t>
        <a:bodyPr/>
        <a:lstStyle/>
        <a:p>
          <a:endParaRPr lang="en-US"/>
        </a:p>
      </dgm:t>
    </dgm:pt>
    <dgm:pt modelId="{93DC0F2A-05D4-4DF6-9B68-5C4E5429E9CF}">
      <dgm:prSet phldrT="[Text]"/>
      <dgm:spPr/>
      <dgm:t>
        <a:bodyPr/>
        <a:lstStyle/>
        <a:p>
          <a:r>
            <a:rPr lang="en-US" dirty="0"/>
            <a:t>Veterans Health Administration</a:t>
          </a:r>
        </a:p>
      </dgm:t>
    </dgm:pt>
    <dgm:pt modelId="{252C7EB4-693B-49FE-A49D-D33F97EBAB6A}" type="parTrans" cxnId="{9935543D-18E9-400B-8A08-87FE1F800519}">
      <dgm:prSet/>
      <dgm:spPr/>
      <dgm:t>
        <a:bodyPr/>
        <a:lstStyle/>
        <a:p>
          <a:endParaRPr lang="en-US"/>
        </a:p>
      </dgm:t>
    </dgm:pt>
    <dgm:pt modelId="{457FBD59-198B-4EF9-AE5F-6EDC1901F014}" type="sibTrans" cxnId="{9935543D-18E9-400B-8A08-87FE1F800519}">
      <dgm:prSet/>
      <dgm:spPr/>
      <dgm:t>
        <a:bodyPr/>
        <a:lstStyle/>
        <a:p>
          <a:endParaRPr lang="en-US"/>
        </a:p>
      </dgm:t>
    </dgm:pt>
    <dgm:pt modelId="{5018A825-DEC6-4DFC-8DB7-5777685A0321}">
      <dgm:prSet phldrT="[Text]"/>
      <dgm:spPr/>
      <dgm:t>
        <a:bodyPr/>
        <a:lstStyle/>
        <a:p>
          <a:r>
            <a:rPr lang="en-US" dirty="0"/>
            <a:t>Veterans Cemetery Administration</a:t>
          </a:r>
        </a:p>
      </dgm:t>
    </dgm:pt>
    <dgm:pt modelId="{FDAFAD1A-4412-46B3-98A2-27FE89888ABF}" type="parTrans" cxnId="{486910EC-48FB-4014-BB18-E15A97F54D73}">
      <dgm:prSet/>
      <dgm:spPr/>
      <dgm:t>
        <a:bodyPr/>
        <a:lstStyle/>
        <a:p>
          <a:endParaRPr lang="en-US"/>
        </a:p>
      </dgm:t>
    </dgm:pt>
    <dgm:pt modelId="{FB770C12-5740-4DC0-96DB-9B26A06ECAF9}" type="sibTrans" cxnId="{486910EC-48FB-4014-BB18-E15A97F54D73}">
      <dgm:prSet/>
      <dgm:spPr/>
      <dgm:t>
        <a:bodyPr/>
        <a:lstStyle/>
        <a:p>
          <a:endParaRPr lang="en-US"/>
        </a:p>
      </dgm:t>
    </dgm:pt>
    <dgm:pt modelId="{8DCC07E4-D850-4411-B593-435AFCAB87AD}" type="pres">
      <dgm:prSet presAssocID="{857D8292-D9F1-462D-AD0B-935F2948FD12}" presName="hierChild1" presStyleCnt="0">
        <dgm:presLayoutVars>
          <dgm:orgChart val="1"/>
          <dgm:chPref val="1"/>
          <dgm:dir/>
          <dgm:animOne val="branch"/>
          <dgm:animLvl val="lvl"/>
          <dgm:resizeHandles/>
        </dgm:presLayoutVars>
      </dgm:prSet>
      <dgm:spPr/>
    </dgm:pt>
    <dgm:pt modelId="{1A3A440A-C802-4596-A3DA-34DC25ED02E0}" type="pres">
      <dgm:prSet presAssocID="{9231C932-AF96-4035-AA47-3DB6D3446194}" presName="hierRoot1" presStyleCnt="0">
        <dgm:presLayoutVars>
          <dgm:hierBranch val="init"/>
        </dgm:presLayoutVars>
      </dgm:prSet>
      <dgm:spPr/>
    </dgm:pt>
    <dgm:pt modelId="{CC787BE3-8FFF-4680-843F-B2E5957AB375}" type="pres">
      <dgm:prSet presAssocID="{9231C932-AF96-4035-AA47-3DB6D3446194}" presName="rootComposite1" presStyleCnt="0"/>
      <dgm:spPr/>
    </dgm:pt>
    <dgm:pt modelId="{5DCA72B2-B8BC-4276-B776-604F3D8F1FA3}" type="pres">
      <dgm:prSet presAssocID="{9231C932-AF96-4035-AA47-3DB6D3446194}" presName="rootText1" presStyleLbl="node0" presStyleIdx="0" presStyleCnt="1" custLinFactNeighborX="-5141" custLinFactNeighborY="-10272">
        <dgm:presLayoutVars>
          <dgm:chPref val="3"/>
        </dgm:presLayoutVars>
      </dgm:prSet>
      <dgm:spPr/>
    </dgm:pt>
    <dgm:pt modelId="{67D162BD-280E-436B-A8DA-C68F70B6E433}" type="pres">
      <dgm:prSet presAssocID="{9231C932-AF96-4035-AA47-3DB6D3446194}" presName="rootConnector1" presStyleLbl="node1" presStyleIdx="0" presStyleCnt="0"/>
      <dgm:spPr/>
    </dgm:pt>
    <dgm:pt modelId="{047118DB-1AFB-40C8-9CB2-49D2736257A9}" type="pres">
      <dgm:prSet presAssocID="{9231C932-AF96-4035-AA47-3DB6D3446194}" presName="hierChild2" presStyleCnt="0"/>
      <dgm:spPr/>
    </dgm:pt>
    <dgm:pt modelId="{C9E80408-2F81-40C9-9A7F-16324514FCA0}" type="pres">
      <dgm:prSet presAssocID="{EFC4F772-03A2-46D7-98C8-5F4962BBCC9D}" presName="Name37" presStyleLbl="parChTrans1D2" presStyleIdx="0" presStyleCnt="3"/>
      <dgm:spPr/>
    </dgm:pt>
    <dgm:pt modelId="{72EFD77A-07A1-48FC-B5BE-E2E049AA8E89}" type="pres">
      <dgm:prSet presAssocID="{256D3858-BB49-4666-BF03-DB49BE8BA7C3}" presName="hierRoot2" presStyleCnt="0">
        <dgm:presLayoutVars>
          <dgm:hierBranch val="init"/>
        </dgm:presLayoutVars>
      </dgm:prSet>
      <dgm:spPr/>
    </dgm:pt>
    <dgm:pt modelId="{2B20E723-AAEF-4EAF-9F0D-304869629ABD}" type="pres">
      <dgm:prSet presAssocID="{256D3858-BB49-4666-BF03-DB49BE8BA7C3}" presName="rootComposite" presStyleCnt="0"/>
      <dgm:spPr/>
    </dgm:pt>
    <dgm:pt modelId="{F014F7F9-2659-40A8-8CC6-96DB57D7BF18}" type="pres">
      <dgm:prSet presAssocID="{256D3858-BB49-4666-BF03-DB49BE8BA7C3}" presName="rootText" presStyleLbl="node2" presStyleIdx="0" presStyleCnt="3" custLinFactNeighborX="7413">
        <dgm:presLayoutVars>
          <dgm:chPref val="3"/>
        </dgm:presLayoutVars>
      </dgm:prSet>
      <dgm:spPr/>
    </dgm:pt>
    <dgm:pt modelId="{6CCAA838-A34A-4849-BD92-B62C6D94F4F0}" type="pres">
      <dgm:prSet presAssocID="{256D3858-BB49-4666-BF03-DB49BE8BA7C3}" presName="rootConnector" presStyleLbl="node2" presStyleIdx="0" presStyleCnt="3"/>
      <dgm:spPr/>
    </dgm:pt>
    <dgm:pt modelId="{403F893B-C109-46E7-8BEF-65DB46CC34BF}" type="pres">
      <dgm:prSet presAssocID="{256D3858-BB49-4666-BF03-DB49BE8BA7C3}" presName="hierChild4" presStyleCnt="0"/>
      <dgm:spPr/>
    </dgm:pt>
    <dgm:pt modelId="{DD578E69-62FA-4563-8189-4D6CCE9F7090}" type="pres">
      <dgm:prSet presAssocID="{256D3858-BB49-4666-BF03-DB49BE8BA7C3}" presName="hierChild5" presStyleCnt="0"/>
      <dgm:spPr/>
    </dgm:pt>
    <dgm:pt modelId="{B77A22AC-6A57-45AF-A2B3-65EBD18EC110}" type="pres">
      <dgm:prSet presAssocID="{252C7EB4-693B-49FE-A49D-D33F97EBAB6A}" presName="Name37" presStyleLbl="parChTrans1D2" presStyleIdx="1" presStyleCnt="3"/>
      <dgm:spPr/>
    </dgm:pt>
    <dgm:pt modelId="{D324734A-CA18-4152-A6BC-BF0A7F52F2B7}" type="pres">
      <dgm:prSet presAssocID="{93DC0F2A-05D4-4DF6-9B68-5C4E5429E9CF}" presName="hierRoot2" presStyleCnt="0">
        <dgm:presLayoutVars>
          <dgm:hierBranch val="init"/>
        </dgm:presLayoutVars>
      </dgm:prSet>
      <dgm:spPr/>
    </dgm:pt>
    <dgm:pt modelId="{699962BA-BDBA-447E-9CD9-6FDB256C0A11}" type="pres">
      <dgm:prSet presAssocID="{93DC0F2A-05D4-4DF6-9B68-5C4E5429E9CF}" presName="rootComposite" presStyleCnt="0"/>
      <dgm:spPr/>
    </dgm:pt>
    <dgm:pt modelId="{FDBB56EE-5EDE-4149-B91D-86363F517749}" type="pres">
      <dgm:prSet presAssocID="{93DC0F2A-05D4-4DF6-9B68-5C4E5429E9CF}" presName="rootText" presStyleLbl="node2" presStyleIdx="1" presStyleCnt="3" custLinFactNeighborX="-5141">
        <dgm:presLayoutVars>
          <dgm:chPref val="3"/>
        </dgm:presLayoutVars>
      </dgm:prSet>
      <dgm:spPr/>
    </dgm:pt>
    <dgm:pt modelId="{28724565-CCD6-48AA-8BC7-AD3FEB095C59}" type="pres">
      <dgm:prSet presAssocID="{93DC0F2A-05D4-4DF6-9B68-5C4E5429E9CF}" presName="rootConnector" presStyleLbl="node2" presStyleIdx="1" presStyleCnt="3"/>
      <dgm:spPr/>
    </dgm:pt>
    <dgm:pt modelId="{E0DBEEEF-4737-45A4-A572-7E2C378520EE}" type="pres">
      <dgm:prSet presAssocID="{93DC0F2A-05D4-4DF6-9B68-5C4E5429E9CF}" presName="hierChild4" presStyleCnt="0"/>
      <dgm:spPr/>
    </dgm:pt>
    <dgm:pt modelId="{F4DBA8F3-DE8F-48E7-9E0A-6BAA63D5C8FC}" type="pres">
      <dgm:prSet presAssocID="{93DC0F2A-05D4-4DF6-9B68-5C4E5429E9CF}" presName="hierChild5" presStyleCnt="0"/>
      <dgm:spPr/>
    </dgm:pt>
    <dgm:pt modelId="{3CEB15E8-30EA-40A0-8B5B-8D023C4D70BA}" type="pres">
      <dgm:prSet presAssocID="{FDAFAD1A-4412-46B3-98A2-27FE89888ABF}" presName="Name37" presStyleLbl="parChTrans1D2" presStyleIdx="2" presStyleCnt="3"/>
      <dgm:spPr/>
    </dgm:pt>
    <dgm:pt modelId="{49890394-44A8-4C35-8298-ACE2BF38B279}" type="pres">
      <dgm:prSet presAssocID="{5018A825-DEC6-4DFC-8DB7-5777685A0321}" presName="hierRoot2" presStyleCnt="0">
        <dgm:presLayoutVars>
          <dgm:hierBranch val="init"/>
        </dgm:presLayoutVars>
      </dgm:prSet>
      <dgm:spPr/>
    </dgm:pt>
    <dgm:pt modelId="{893F176B-F5AC-4176-A653-5CA33C1EF027}" type="pres">
      <dgm:prSet presAssocID="{5018A825-DEC6-4DFC-8DB7-5777685A0321}" presName="rootComposite" presStyleCnt="0"/>
      <dgm:spPr/>
    </dgm:pt>
    <dgm:pt modelId="{0708FA6F-8866-4B7C-A57B-05E99A49CF9A}" type="pres">
      <dgm:prSet presAssocID="{5018A825-DEC6-4DFC-8DB7-5777685A0321}" presName="rootText" presStyleLbl="node2" presStyleIdx="2" presStyleCnt="3" custLinFactNeighborX="-15217" custLinFactNeighborY="0">
        <dgm:presLayoutVars>
          <dgm:chPref val="3"/>
        </dgm:presLayoutVars>
      </dgm:prSet>
      <dgm:spPr/>
    </dgm:pt>
    <dgm:pt modelId="{10517444-4C2A-4C87-B2CE-01F345F6C871}" type="pres">
      <dgm:prSet presAssocID="{5018A825-DEC6-4DFC-8DB7-5777685A0321}" presName="rootConnector" presStyleLbl="node2" presStyleIdx="2" presStyleCnt="3"/>
      <dgm:spPr/>
    </dgm:pt>
    <dgm:pt modelId="{0D79CFF3-32F1-4008-881C-AE382C02208A}" type="pres">
      <dgm:prSet presAssocID="{5018A825-DEC6-4DFC-8DB7-5777685A0321}" presName="hierChild4" presStyleCnt="0"/>
      <dgm:spPr/>
    </dgm:pt>
    <dgm:pt modelId="{1C02F46B-8249-430F-885A-0AF975C09B30}" type="pres">
      <dgm:prSet presAssocID="{5018A825-DEC6-4DFC-8DB7-5777685A0321}" presName="hierChild5" presStyleCnt="0"/>
      <dgm:spPr/>
    </dgm:pt>
    <dgm:pt modelId="{A1023AE2-226F-4129-9116-553FBFC34ECC}" type="pres">
      <dgm:prSet presAssocID="{9231C932-AF96-4035-AA47-3DB6D3446194}" presName="hierChild3" presStyleCnt="0"/>
      <dgm:spPr/>
    </dgm:pt>
  </dgm:ptLst>
  <dgm:cxnLst>
    <dgm:cxn modelId="{14E5B104-4723-455C-A466-96FB3D554BCE}" type="presOf" srcId="{5018A825-DEC6-4DFC-8DB7-5777685A0321}" destId="{10517444-4C2A-4C87-B2CE-01F345F6C871}" srcOrd="1" destOrd="0" presId="urn:microsoft.com/office/officeart/2005/8/layout/orgChart1"/>
    <dgm:cxn modelId="{9935543D-18E9-400B-8A08-87FE1F800519}" srcId="{9231C932-AF96-4035-AA47-3DB6D3446194}" destId="{93DC0F2A-05D4-4DF6-9B68-5C4E5429E9CF}" srcOrd="1" destOrd="0" parTransId="{252C7EB4-693B-49FE-A49D-D33F97EBAB6A}" sibTransId="{457FBD59-198B-4EF9-AE5F-6EDC1901F014}"/>
    <dgm:cxn modelId="{BE3A8B5E-E5F2-410A-A95B-5534E7D09F6B}" type="presOf" srcId="{256D3858-BB49-4666-BF03-DB49BE8BA7C3}" destId="{F014F7F9-2659-40A8-8CC6-96DB57D7BF18}" srcOrd="0" destOrd="0" presId="urn:microsoft.com/office/officeart/2005/8/layout/orgChart1"/>
    <dgm:cxn modelId="{61130369-F94A-41EA-B6F1-816E57E824D7}" type="presOf" srcId="{857D8292-D9F1-462D-AD0B-935F2948FD12}" destId="{8DCC07E4-D850-4411-B593-435AFCAB87AD}" srcOrd="0" destOrd="0" presId="urn:microsoft.com/office/officeart/2005/8/layout/orgChart1"/>
    <dgm:cxn modelId="{FC40E64E-7E3E-4EFA-81B3-A88C603D8085}" srcId="{857D8292-D9F1-462D-AD0B-935F2948FD12}" destId="{9231C932-AF96-4035-AA47-3DB6D3446194}" srcOrd="0" destOrd="0" parTransId="{42013AC8-AD72-4059-A8B4-C64D2EF7E6B0}" sibTransId="{E281BF93-09D7-4C15-A376-1A23E57B7B14}"/>
    <dgm:cxn modelId="{A360A67F-2330-49A5-A1C7-69F1578FE5F7}" type="presOf" srcId="{93DC0F2A-05D4-4DF6-9B68-5C4E5429E9CF}" destId="{FDBB56EE-5EDE-4149-B91D-86363F517749}" srcOrd="0" destOrd="0" presId="urn:microsoft.com/office/officeart/2005/8/layout/orgChart1"/>
    <dgm:cxn modelId="{4BF618AB-E902-41DE-B93B-51E3F4EBF9C0}" type="presOf" srcId="{FDAFAD1A-4412-46B3-98A2-27FE89888ABF}" destId="{3CEB15E8-30EA-40A0-8B5B-8D023C4D70BA}" srcOrd="0" destOrd="0" presId="urn:microsoft.com/office/officeart/2005/8/layout/orgChart1"/>
    <dgm:cxn modelId="{B58B34B8-9DC9-4C62-A600-6FBDFE1104E7}" type="presOf" srcId="{256D3858-BB49-4666-BF03-DB49BE8BA7C3}" destId="{6CCAA838-A34A-4849-BD92-B62C6D94F4F0}" srcOrd="1" destOrd="0" presId="urn:microsoft.com/office/officeart/2005/8/layout/orgChart1"/>
    <dgm:cxn modelId="{1164B4BF-5105-42A8-9DD9-54DC1DB980B9}" type="presOf" srcId="{9231C932-AF96-4035-AA47-3DB6D3446194}" destId="{67D162BD-280E-436B-A8DA-C68F70B6E433}" srcOrd="1" destOrd="0" presId="urn:microsoft.com/office/officeart/2005/8/layout/orgChart1"/>
    <dgm:cxn modelId="{716BFBC4-A1ED-4152-A9E8-4D38EBCC2A55}" type="presOf" srcId="{93DC0F2A-05D4-4DF6-9B68-5C4E5429E9CF}" destId="{28724565-CCD6-48AA-8BC7-AD3FEB095C59}" srcOrd="1" destOrd="0" presId="urn:microsoft.com/office/officeart/2005/8/layout/orgChart1"/>
    <dgm:cxn modelId="{B9ED1ED4-4AE7-4962-83FB-6D86DAD36DB2}" type="presOf" srcId="{9231C932-AF96-4035-AA47-3DB6D3446194}" destId="{5DCA72B2-B8BC-4276-B776-604F3D8F1FA3}" srcOrd="0" destOrd="0" presId="urn:microsoft.com/office/officeart/2005/8/layout/orgChart1"/>
    <dgm:cxn modelId="{26739ED4-B07A-4721-96C0-9931A4D0A7F7}" srcId="{9231C932-AF96-4035-AA47-3DB6D3446194}" destId="{256D3858-BB49-4666-BF03-DB49BE8BA7C3}" srcOrd="0" destOrd="0" parTransId="{EFC4F772-03A2-46D7-98C8-5F4962BBCC9D}" sibTransId="{B995A0F6-0575-45EF-88F5-50B49ECDB4F1}"/>
    <dgm:cxn modelId="{486910EC-48FB-4014-BB18-E15A97F54D73}" srcId="{9231C932-AF96-4035-AA47-3DB6D3446194}" destId="{5018A825-DEC6-4DFC-8DB7-5777685A0321}" srcOrd="2" destOrd="0" parTransId="{FDAFAD1A-4412-46B3-98A2-27FE89888ABF}" sibTransId="{FB770C12-5740-4DC0-96DB-9B26A06ECAF9}"/>
    <dgm:cxn modelId="{C828A5F1-B7E0-4215-8947-92228A618113}" type="presOf" srcId="{5018A825-DEC6-4DFC-8DB7-5777685A0321}" destId="{0708FA6F-8866-4B7C-A57B-05E99A49CF9A}" srcOrd="0" destOrd="0" presId="urn:microsoft.com/office/officeart/2005/8/layout/orgChart1"/>
    <dgm:cxn modelId="{6E421BF4-2D1D-49BD-8952-833F51E4F913}" type="presOf" srcId="{252C7EB4-693B-49FE-A49D-D33F97EBAB6A}" destId="{B77A22AC-6A57-45AF-A2B3-65EBD18EC110}" srcOrd="0" destOrd="0" presId="urn:microsoft.com/office/officeart/2005/8/layout/orgChart1"/>
    <dgm:cxn modelId="{7E1558F5-41D5-4123-9729-E979E37C4DA6}" type="presOf" srcId="{EFC4F772-03A2-46D7-98C8-5F4962BBCC9D}" destId="{C9E80408-2F81-40C9-9A7F-16324514FCA0}" srcOrd="0" destOrd="0" presId="urn:microsoft.com/office/officeart/2005/8/layout/orgChart1"/>
    <dgm:cxn modelId="{9369F717-1513-495A-9AB0-F022A251CD96}" type="presParOf" srcId="{8DCC07E4-D850-4411-B593-435AFCAB87AD}" destId="{1A3A440A-C802-4596-A3DA-34DC25ED02E0}" srcOrd="0" destOrd="0" presId="urn:microsoft.com/office/officeart/2005/8/layout/orgChart1"/>
    <dgm:cxn modelId="{B79793B8-5E80-45C6-8118-F20DBB01620B}" type="presParOf" srcId="{1A3A440A-C802-4596-A3DA-34DC25ED02E0}" destId="{CC787BE3-8FFF-4680-843F-B2E5957AB375}" srcOrd="0" destOrd="0" presId="urn:microsoft.com/office/officeart/2005/8/layout/orgChart1"/>
    <dgm:cxn modelId="{3A83C586-8C64-4530-9D98-AE8A0440741A}" type="presParOf" srcId="{CC787BE3-8FFF-4680-843F-B2E5957AB375}" destId="{5DCA72B2-B8BC-4276-B776-604F3D8F1FA3}" srcOrd="0" destOrd="0" presId="urn:microsoft.com/office/officeart/2005/8/layout/orgChart1"/>
    <dgm:cxn modelId="{A42162C7-6683-4222-A94D-D24837291C54}" type="presParOf" srcId="{CC787BE3-8FFF-4680-843F-B2E5957AB375}" destId="{67D162BD-280E-436B-A8DA-C68F70B6E433}" srcOrd="1" destOrd="0" presId="urn:microsoft.com/office/officeart/2005/8/layout/orgChart1"/>
    <dgm:cxn modelId="{DBA841EA-8599-422D-8F98-8442214DBC40}" type="presParOf" srcId="{1A3A440A-C802-4596-A3DA-34DC25ED02E0}" destId="{047118DB-1AFB-40C8-9CB2-49D2736257A9}" srcOrd="1" destOrd="0" presId="urn:microsoft.com/office/officeart/2005/8/layout/orgChart1"/>
    <dgm:cxn modelId="{99D53CB7-40FC-4F1B-8A15-6C53765D50EC}" type="presParOf" srcId="{047118DB-1AFB-40C8-9CB2-49D2736257A9}" destId="{C9E80408-2F81-40C9-9A7F-16324514FCA0}" srcOrd="0" destOrd="0" presId="urn:microsoft.com/office/officeart/2005/8/layout/orgChart1"/>
    <dgm:cxn modelId="{33CE3AD2-BAB5-409B-AE13-5EFBB8103A73}" type="presParOf" srcId="{047118DB-1AFB-40C8-9CB2-49D2736257A9}" destId="{72EFD77A-07A1-48FC-B5BE-E2E049AA8E89}" srcOrd="1" destOrd="0" presId="urn:microsoft.com/office/officeart/2005/8/layout/orgChart1"/>
    <dgm:cxn modelId="{6EDA8AEB-76F3-41FE-BB6F-F81030ACB4A3}" type="presParOf" srcId="{72EFD77A-07A1-48FC-B5BE-E2E049AA8E89}" destId="{2B20E723-AAEF-4EAF-9F0D-304869629ABD}" srcOrd="0" destOrd="0" presId="urn:microsoft.com/office/officeart/2005/8/layout/orgChart1"/>
    <dgm:cxn modelId="{2D7D5C3C-2BD6-4B5B-B10A-F8A251D0F277}" type="presParOf" srcId="{2B20E723-AAEF-4EAF-9F0D-304869629ABD}" destId="{F014F7F9-2659-40A8-8CC6-96DB57D7BF18}" srcOrd="0" destOrd="0" presId="urn:microsoft.com/office/officeart/2005/8/layout/orgChart1"/>
    <dgm:cxn modelId="{B56D4E7A-6677-4FE5-9363-A073AC3C13EB}" type="presParOf" srcId="{2B20E723-AAEF-4EAF-9F0D-304869629ABD}" destId="{6CCAA838-A34A-4849-BD92-B62C6D94F4F0}" srcOrd="1" destOrd="0" presId="urn:microsoft.com/office/officeart/2005/8/layout/orgChart1"/>
    <dgm:cxn modelId="{DF7D45F4-B679-48F7-86A4-CB4F079AB48E}" type="presParOf" srcId="{72EFD77A-07A1-48FC-B5BE-E2E049AA8E89}" destId="{403F893B-C109-46E7-8BEF-65DB46CC34BF}" srcOrd="1" destOrd="0" presId="urn:microsoft.com/office/officeart/2005/8/layout/orgChart1"/>
    <dgm:cxn modelId="{FB5B990C-C8ED-4A45-8BBB-BCCEF5F7FFD6}" type="presParOf" srcId="{72EFD77A-07A1-48FC-B5BE-E2E049AA8E89}" destId="{DD578E69-62FA-4563-8189-4D6CCE9F7090}" srcOrd="2" destOrd="0" presId="urn:microsoft.com/office/officeart/2005/8/layout/orgChart1"/>
    <dgm:cxn modelId="{DEF8FEB6-48EE-4CB4-9508-8F7514D1E9B2}" type="presParOf" srcId="{047118DB-1AFB-40C8-9CB2-49D2736257A9}" destId="{B77A22AC-6A57-45AF-A2B3-65EBD18EC110}" srcOrd="2" destOrd="0" presId="urn:microsoft.com/office/officeart/2005/8/layout/orgChart1"/>
    <dgm:cxn modelId="{50659F2E-1C89-49DB-84BC-F6CE0A07E629}" type="presParOf" srcId="{047118DB-1AFB-40C8-9CB2-49D2736257A9}" destId="{D324734A-CA18-4152-A6BC-BF0A7F52F2B7}" srcOrd="3" destOrd="0" presId="urn:microsoft.com/office/officeart/2005/8/layout/orgChart1"/>
    <dgm:cxn modelId="{BC38AA39-EFC9-438A-B5C7-C5041D979086}" type="presParOf" srcId="{D324734A-CA18-4152-A6BC-BF0A7F52F2B7}" destId="{699962BA-BDBA-447E-9CD9-6FDB256C0A11}" srcOrd="0" destOrd="0" presId="urn:microsoft.com/office/officeart/2005/8/layout/orgChart1"/>
    <dgm:cxn modelId="{9E02C1BB-68A4-4883-8DA9-ECDC9C64C56A}" type="presParOf" srcId="{699962BA-BDBA-447E-9CD9-6FDB256C0A11}" destId="{FDBB56EE-5EDE-4149-B91D-86363F517749}" srcOrd="0" destOrd="0" presId="urn:microsoft.com/office/officeart/2005/8/layout/orgChart1"/>
    <dgm:cxn modelId="{702707C9-F8A3-42E9-97FD-A68073F42A77}" type="presParOf" srcId="{699962BA-BDBA-447E-9CD9-6FDB256C0A11}" destId="{28724565-CCD6-48AA-8BC7-AD3FEB095C59}" srcOrd="1" destOrd="0" presId="urn:microsoft.com/office/officeart/2005/8/layout/orgChart1"/>
    <dgm:cxn modelId="{ADF2BED4-CDD2-4A75-8888-63681CD424D7}" type="presParOf" srcId="{D324734A-CA18-4152-A6BC-BF0A7F52F2B7}" destId="{E0DBEEEF-4737-45A4-A572-7E2C378520EE}" srcOrd="1" destOrd="0" presId="urn:microsoft.com/office/officeart/2005/8/layout/orgChart1"/>
    <dgm:cxn modelId="{6B29C4B4-C61D-41FC-A763-28704060CFD7}" type="presParOf" srcId="{D324734A-CA18-4152-A6BC-BF0A7F52F2B7}" destId="{F4DBA8F3-DE8F-48E7-9E0A-6BAA63D5C8FC}" srcOrd="2" destOrd="0" presId="urn:microsoft.com/office/officeart/2005/8/layout/orgChart1"/>
    <dgm:cxn modelId="{75A4142C-2D3C-41E8-A4BF-DDBDB7C67EFF}" type="presParOf" srcId="{047118DB-1AFB-40C8-9CB2-49D2736257A9}" destId="{3CEB15E8-30EA-40A0-8B5B-8D023C4D70BA}" srcOrd="4" destOrd="0" presId="urn:microsoft.com/office/officeart/2005/8/layout/orgChart1"/>
    <dgm:cxn modelId="{E70D0435-BA75-4571-86C8-D8002876103E}" type="presParOf" srcId="{047118DB-1AFB-40C8-9CB2-49D2736257A9}" destId="{49890394-44A8-4C35-8298-ACE2BF38B279}" srcOrd="5" destOrd="0" presId="urn:microsoft.com/office/officeart/2005/8/layout/orgChart1"/>
    <dgm:cxn modelId="{018D132E-1BFB-4FE3-9A28-F7EA6A4ACB66}" type="presParOf" srcId="{49890394-44A8-4C35-8298-ACE2BF38B279}" destId="{893F176B-F5AC-4176-A653-5CA33C1EF027}" srcOrd="0" destOrd="0" presId="urn:microsoft.com/office/officeart/2005/8/layout/orgChart1"/>
    <dgm:cxn modelId="{73DBAE52-50E3-40AB-9243-E2DC5DBF6B46}" type="presParOf" srcId="{893F176B-F5AC-4176-A653-5CA33C1EF027}" destId="{0708FA6F-8866-4B7C-A57B-05E99A49CF9A}" srcOrd="0" destOrd="0" presId="urn:microsoft.com/office/officeart/2005/8/layout/orgChart1"/>
    <dgm:cxn modelId="{4C09FC26-EF45-43CF-86AE-5C1D861512AF}" type="presParOf" srcId="{893F176B-F5AC-4176-A653-5CA33C1EF027}" destId="{10517444-4C2A-4C87-B2CE-01F345F6C871}" srcOrd="1" destOrd="0" presId="urn:microsoft.com/office/officeart/2005/8/layout/orgChart1"/>
    <dgm:cxn modelId="{14922558-53C9-4C88-A3BD-B567266A4D5B}" type="presParOf" srcId="{49890394-44A8-4C35-8298-ACE2BF38B279}" destId="{0D79CFF3-32F1-4008-881C-AE382C02208A}" srcOrd="1" destOrd="0" presId="urn:microsoft.com/office/officeart/2005/8/layout/orgChart1"/>
    <dgm:cxn modelId="{1A5DBA26-D590-44D9-9645-749EE5950CC3}" type="presParOf" srcId="{49890394-44A8-4C35-8298-ACE2BF38B279}" destId="{1C02F46B-8249-430F-885A-0AF975C09B30}" srcOrd="2" destOrd="0" presId="urn:microsoft.com/office/officeart/2005/8/layout/orgChart1"/>
    <dgm:cxn modelId="{CC7BD4C7-6167-4430-BB13-9E0D7F938CAE}" type="presParOf" srcId="{1A3A440A-C802-4596-A3DA-34DC25ED02E0}" destId="{A1023AE2-226F-4129-9116-553FBFC34E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255C0-0AD4-40D6-92B0-8973CA99E769}">
      <dsp:nvSpPr>
        <dsp:cNvPr id="0" name=""/>
        <dsp:cNvSpPr/>
      </dsp:nvSpPr>
      <dsp:spPr>
        <a:xfrm>
          <a:off x="5250" y="0"/>
          <a:ext cx="10742558" cy="3693319"/>
        </a:xfrm>
        <a:prstGeom prst="homePlate">
          <a:avLst>
            <a:gd name="adj" fmla="val 2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974" tIns="60960" rIns="1515894" bIns="60960" numCol="1" spcCol="1270" anchor="t" anchorCtr="0">
          <a:noAutofit/>
        </a:bodyPr>
        <a:lstStyle/>
        <a:p>
          <a:pPr marL="0" lvl="0" indent="0" algn="l" defTabSz="1066800">
            <a:lnSpc>
              <a:spcPct val="90000"/>
            </a:lnSpc>
            <a:spcBef>
              <a:spcPct val="0"/>
            </a:spcBef>
            <a:spcAft>
              <a:spcPct val="35000"/>
            </a:spcAft>
            <a:buNone/>
          </a:pPr>
          <a:r>
            <a:rPr lang="en-US" sz="2400" b="1" u="sng" kern="1200"/>
            <a:t>House Keeping </a:t>
          </a:r>
          <a:endParaRPr lang="en-US" sz="2400" kern="1200"/>
        </a:p>
        <a:p>
          <a:pPr marL="171450" lvl="1" indent="-171450" algn="l" defTabSz="844550">
            <a:lnSpc>
              <a:spcPct val="90000"/>
            </a:lnSpc>
            <a:spcBef>
              <a:spcPct val="0"/>
            </a:spcBef>
            <a:spcAft>
              <a:spcPct val="15000"/>
            </a:spcAft>
            <a:buChar char="•"/>
          </a:pPr>
          <a:r>
            <a:rPr lang="en-US" sz="1900" kern="1200"/>
            <a:t>Bathrooms are in the hallway. If you need to use the Restroom or need to take a break, please exit the room quietly. Also across the hall is the break room with coffee and water.</a:t>
          </a:r>
        </a:p>
        <a:p>
          <a:pPr marL="171450" lvl="1" indent="-171450" algn="l" defTabSz="844550">
            <a:lnSpc>
              <a:spcPct val="90000"/>
            </a:lnSpc>
            <a:spcBef>
              <a:spcPct val="0"/>
            </a:spcBef>
            <a:spcAft>
              <a:spcPct val="15000"/>
            </a:spcAft>
            <a:buChar char="•"/>
          </a:pPr>
          <a:r>
            <a:rPr lang="en-US" sz="1900" kern="1200"/>
            <a:t>Please ensure that your Cell Phones are on silent. If your phone goes off. I think a donation to Veterans Affairs and Rehabilitation Pillar is warranted.</a:t>
          </a:r>
        </a:p>
        <a:p>
          <a:pPr marL="171450" lvl="1" indent="-171450" algn="l" defTabSz="844550">
            <a:lnSpc>
              <a:spcPct val="90000"/>
            </a:lnSpc>
            <a:spcBef>
              <a:spcPct val="0"/>
            </a:spcBef>
            <a:spcAft>
              <a:spcPct val="15000"/>
            </a:spcAft>
            <a:buChar char="•"/>
          </a:pPr>
          <a:r>
            <a:rPr lang="en-US" sz="1900" kern="1200"/>
            <a:t>If you have questions during the training, please raise your hand the instructor will call on you for your question. Remember the only bad question is a question not asked.</a:t>
          </a:r>
        </a:p>
        <a:p>
          <a:pPr marL="171450" lvl="1" indent="-171450" algn="l" defTabSz="844550">
            <a:lnSpc>
              <a:spcPct val="90000"/>
            </a:lnSpc>
            <a:spcBef>
              <a:spcPct val="0"/>
            </a:spcBef>
            <a:spcAft>
              <a:spcPct val="15000"/>
            </a:spcAft>
            <a:buChar char="•"/>
          </a:pPr>
          <a:r>
            <a:rPr lang="en-US" sz="1900" kern="1200"/>
            <a:t>When asking your question’s if it regards a specific veteran, please keep names out of the question. We want to respect their privacy. This goes for questions regarding your own claim or situation.</a:t>
          </a:r>
        </a:p>
      </dsp:txBody>
      <dsp:txXfrm>
        <a:off x="5250" y="0"/>
        <a:ext cx="10280893" cy="3693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3D2A9-A71C-44E1-B88D-5AD5700A9F8B}">
      <dsp:nvSpPr>
        <dsp:cNvPr id="0" name=""/>
        <dsp:cNvSpPr/>
      </dsp:nvSpPr>
      <dsp:spPr>
        <a:xfrm>
          <a:off x="1148422" y="0"/>
          <a:ext cx="2624172" cy="15745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William “Bill” Genochio,</a:t>
          </a:r>
          <a:r>
            <a:rPr lang="en-US" sz="1500" kern="1200" dirty="0"/>
            <a:t> VBA Coordinator, Cleveland VA Regional Office 216-522-3504 ext. 53746, </a:t>
          </a:r>
          <a:r>
            <a:rPr lang="en-US" sz="15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Genochio@ohiolegion.com</a:t>
          </a:r>
          <a:r>
            <a:rPr lang="en-US" sz="1500" kern="1200" dirty="0">
              <a:solidFill>
                <a:schemeClr val="bg1"/>
              </a:solidFill>
            </a:rPr>
            <a:t> or </a:t>
          </a:r>
          <a:r>
            <a:rPr lang="en-US" sz="15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william.Genochio@va.gov</a:t>
          </a:r>
          <a:endParaRPr lang="en-US" sz="1500" kern="1200" dirty="0">
            <a:solidFill>
              <a:schemeClr val="bg1"/>
            </a:solidFill>
          </a:endParaRPr>
        </a:p>
      </dsp:txBody>
      <dsp:txXfrm>
        <a:off x="1148422" y="0"/>
        <a:ext cx="2624172" cy="1574503"/>
      </dsp:txXfrm>
    </dsp:sp>
    <dsp:sp modelId="{669BB370-DC13-482D-A3AA-3CCDAF736941}">
      <dsp:nvSpPr>
        <dsp:cNvPr id="0" name=""/>
        <dsp:cNvSpPr/>
      </dsp:nvSpPr>
      <dsp:spPr>
        <a:xfrm>
          <a:off x="5225783" y="0"/>
          <a:ext cx="2624172" cy="157450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Will Brown,</a:t>
          </a:r>
          <a:r>
            <a:rPr lang="en-US" sz="1500" kern="1200" dirty="0"/>
            <a:t> DSO Cleveland VA Regional Office, 216-522-3504 ext. 53745 </a:t>
          </a:r>
          <a:r>
            <a:rPr lang="en-US" sz="1500" kern="1200" dirty="0">
              <a:hlinkClick xmlns:r="http://schemas.openxmlformats.org/officeDocument/2006/relationships" r:id="rId3"/>
            </a:rPr>
            <a:t>brown@ohiolegion.com</a:t>
          </a:r>
          <a:r>
            <a:rPr lang="en-US" sz="1500" kern="1200" dirty="0"/>
            <a:t> or  </a:t>
          </a:r>
          <a:r>
            <a:rPr lang="en-US" sz="1500" kern="1200" dirty="0">
              <a:hlinkClick xmlns:r="http://schemas.openxmlformats.org/officeDocument/2006/relationships" r:id="rId4"/>
            </a:rPr>
            <a:t>will.brown@va.gov</a:t>
          </a:r>
          <a:endParaRPr lang="en-US" sz="1500" kern="1200" dirty="0"/>
        </a:p>
      </dsp:txBody>
      <dsp:txXfrm>
        <a:off x="5225783" y="0"/>
        <a:ext cx="2624172" cy="1574503"/>
      </dsp:txXfrm>
    </dsp:sp>
    <dsp:sp modelId="{AB5192D6-C234-42B9-AD40-B28E8A5452F2}">
      <dsp:nvSpPr>
        <dsp:cNvPr id="0" name=""/>
        <dsp:cNvSpPr/>
      </dsp:nvSpPr>
      <dsp:spPr>
        <a:xfrm>
          <a:off x="9259399" y="1452"/>
          <a:ext cx="2624172" cy="157450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Thomas White, </a:t>
          </a:r>
          <a:r>
            <a:rPr lang="en-US" sz="1500" kern="1200"/>
            <a:t>DSO Cleveland VA Regional Office, 216-522-3504 ext. 53743 </a:t>
          </a:r>
          <a:r>
            <a:rPr lang="en-US" sz="1500" kern="1200">
              <a:hlinkClick xmlns:r="http://schemas.openxmlformats.org/officeDocument/2006/relationships" r:id="rId5"/>
            </a:rPr>
            <a:t>twhite@ohiolegion.com</a:t>
          </a:r>
          <a:r>
            <a:rPr lang="en-US" sz="1500" kern="1200"/>
            <a:t> or </a:t>
          </a:r>
          <a:r>
            <a:rPr lang="en-US" sz="1500" kern="1200">
              <a:hlinkClick xmlns:r="http://schemas.openxmlformats.org/officeDocument/2006/relationships" r:id="rId6"/>
            </a:rPr>
            <a:t>Thomas.white@va.gov</a:t>
          </a:r>
          <a:endParaRPr lang="en-US" sz="1500" kern="1200"/>
        </a:p>
      </dsp:txBody>
      <dsp:txXfrm>
        <a:off x="9259399" y="1452"/>
        <a:ext cx="2624172" cy="1574503"/>
      </dsp:txXfrm>
    </dsp:sp>
    <dsp:sp modelId="{BCABD76E-3703-42D2-AA6D-747541751362}">
      <dsp:nvSpPr>
        <dsp:cNvPr id="0" name=""/>
        <dsp:cNvSpPr/>
      </dsp:nvSpPr>
      <dsp:spPr>
        <a:xfrm>
          <a:off x="1182327" y="1788277"/>
          <a:ext cx="2624172" cy="157450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Jessica “Nicole” Reese, </a:t>
          </a:r>
          <a:r>
            <a:rPr lang="en-US" sz="1500" kern="1200"/>
            <a:t>DSO Cleveland VA Regional Office, 216-522-3504 ext 53741 </a:t>
          </a:r>
          <a:r>
            <a:rPr lang="en-US" sz="1500" kern="1200">
              <a:hlinkClick xmlns:r="http://schemas.openxmlformats.org/officeDocument/2006/relationships" r:id="rId7"/>
            </a:rPr>
            <a:t>jreese@ohiolegion.com</a:t>
          </a:r>
          <a:r>
            <a:rPr lang="en-US" sz="1500" kern="1200"/>
            <a:t> or </a:t>
          </a:r>
          <a:r>
            <a:rPr lang="en-US" sz="1500" kern="1200">
              <a:hlinkClick xmlns:r="http://schemas.openxmlformats.org/officeDocument/2006/relationships" r:id="rId8"/>
            </a:rPr>
            <a:t>Jessica.reese@va.gov</a:t>
          </a:r>
          <a:endParaRPr lang="en-US" sz="1500" kern="1200"/>
        </a:p>
      </dsp:txBody>
      <dsp:txXfrm>
        <a:off x="1182327" y="1788277"/>
        <a:ext cx="2624172" cy="1574503"/>
      </dsp:txXfrm>
    </dsp:sp>
    <dsp:sp modelId="{0FABBB90-BA3F-4E28-A84B-FF2E35CA6DD6}">
      <dsp:nvSpPr>
        <dsp:cNvPr id="0" name=""/>
        <dsp:cNvSpPr/>
      </dsp:nvSpPr>
      <dsp:spPr>
        <a:xfrm>
          <a:off x="5257982" y="1809969"/>
          <a:ext cx="2624172" cy="157450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Michelle Jones, </a:t>
          </a:r>
          <a:r>
            <a:rPr lang="en-US" sz="1500" kern="1200" dirty="0"/>
            <a:t>DSO Cleveland VA Regional Office, 216-522-3504 </a:t>
          </a:r>
          <a:r>
            <a:rPr lang="en-US" sz="1500" kern="1200" dirty="0" err="1"/>
            <a:t>ext</a:t>
          </a:r>
          <a:r>
            <a:rPr lang="en-US" sz="1500" kern="1200" dirty="0"/>
            <a:t> 53747 </a:t>
          </a:r>
          <a:r>
            <a:rPr lang="en-US" sz="1500" kern="1200" dirty="0">
              <a:hlinkClick xmlns:r="http://schemas.openxmlformats.org/officeDocument/2006/relationships" r:id="rId9"/>
            </a:rPr>
            <a:t>jones@ohiolegion.com</a:t>
          </a:r>
          <a:r>
            <a:rPr lang="en-US" sz="1500" kern="1200" dirty="0"/>
            <a:t> or </a:t>
          </a:r>
          <a:r>
            <a:rPr lang="en-US" sz="1500" kern="1200" dirty="0">
              <a:hlinkClick xmlns:r="http://schemas.openxmlformats.org/officeDocument/2006/relationships" r:id="rId10"/>
            </a:rPr>
            <a:t>michelle.jones6@va.gov</a:t>
          </a:r>
          <a:endParaRPr lang="en-US" sz="1500" kern="1200" dirty="0"/>
        </a:p>
      </dsp:txBody>
      <dsp:txXfrm>
        <a:off x="5257982" y="1809969"/>
        <a:ext cx="2624172" cy="1574503"/>
      </dsp:txXfrm>
    </dsp:sp>
    <dsp:sp modelId="{62ABC2EE-2323-49D9-B1E4-B4009183FC55}">
      <dsp:nvSpPr>
        <dsp:cNvPr id="0" name=""/>
        <dsp:cNvSpPr/>
      </dsp:nvSpPr>
      <dsp:spPr>
        <a:xfrm>
          <a:off x="9333637" y="1809953"/>
          <a:ext cx="2624172" cy="15745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Darell Bishop, </a:t>
          </a:r>
          <a:r>
            <a:rPr lang="en-US" sz="1500" kern="1200" dirty="0"/>
            <a:t>DSO Wade Park VAMC, 216-791-3800 </a:t>
          </a:r>
          <a:r>
            <a:rPr lang="en-US" sz="1500" kern="1200" dirty="0" err="1"/>
            <a:t>ext</a:t>
          </a:r>
          <a:r>
            <a:rPr lang="en-US" sz="1500" kern="1200" dirty="0"/>
            <a:t> 64154 </a:t>
          </a:r>
          <a:r>
            <a:rPr lang="en-US" sz="1500" kern="1200" dirty="0">
              <a:hlinkClick xmlns:r="http://schemas.openxmlformats.org/officeDocument/2006/relationships" r:id="rId11"/>
            </a:rPr>
            <a:t>dbishop@ohiolegion.com</a:t>
          </a:r>
          <a:r>
            <a:rPr lang="en-US" sz="1500" kern="1200" dirty="0"/>
            <a:t> or </a:t>
          </a:r>
          <a:r>
            <a:rPr lang="en-US" sz="1500" kern="1200" dirty="0">
              <a:hlinkClick xmlns:r="http://schemas.openxmlformats.org/officeDocument/2006/relationships" r:id="rId12"/>
            </a:rPr>
            <a:t>darell.bishop@va.gov</a:t>
          </a:r>
          <a:endParaRPr lang="en-US" sz="1500" kern="1200" dirty="0"/>
        </a:p>
      </dsp:txBody>
      <dsp:txXfrm>
        <a:off x="9333637" y="1809953"/>
        <a:ext cx="2624172" cy="1574503"/>
      </dsp:txXfrm>
    </dsp:sp>
    <dsp:sp modelId="{9ADB89EA-A163-4B77-A4C6-FFFFAD95A4CE}">
      <dsp:nvSpPr>
        <dsp:cNvPr id="0" name=""/>
        <dsp:cNvSpPr/>
      </dsp:nvSpPr>
      <dsp:spPr>
        <a:xfrm>
          <a:off x="5257982" y="3525674"/>
          <a:ext cx="2624172" cy="157450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Gary Felver, </a:t>
          </a:r>
          <a:r>
            <a:rPr lang="en-US" sz="1500" kern="1200"/>
            <a:t>DSO Cincinnati VAMC, 937-268-6511 ext 2967 </a:t>
          </a:r>
          <a:r>
            <a:rPr lang="en-US" sz="1500" kern="1200">
              <a:hlinkClick xmlns:r="http://schemas.openxmlformats.org/officeDocument/2006/relationships" r:id="rId13"/>
            </a:rPr>
            <a:t>gfelver@ohiolegion.com</a:t>
          </a:r>
          <a:r>
            <a:rPr lang="en-US" sz="1500" kern="1200"/>
            <a:t> or </a:t>
          </a:r>
          <a:r>
            <a:rPr lang="en-US" sz="1500" kern="1200">
              <a:hlinkClick xmlns:r="http://schemas.openxmlformats.org/officeDocument/2006/relationships" r:id="rId14"/>
            </a:rPr>
            <a:t>gary.felver@va.gov</a:t>
          </a:r>
          <a:endParaRPr lang="en-US" sz="1500" kern="1200"/>
        </a:p>
      </dsp:txBody>
      <dsp:txXfrm>
        <a:off x="5257982" y="3525674"/>
        <a:ext cx="2624172" cy="1574503"/>
      </dsp:txXfrm>
    </dsp:sp>
    <dsp:sp modelId="{71DE7B93-08D8-469B-9190-FF8FD3625330}">
      <dsp:nvSpPr>
        <dsp:cNvPr id="0" name=""/>
        <dsp:cNvSpPr/>
      </dsp:nvSpPr>
      <dsp:spPr>
        <a:xfrm>
          <a:off x="1182327" y="3525674"/>
          <a:ext cx="2624172" cy="157450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Troy Elliott, </a:t>
          </a:r>
          <a:r>
            <a:rPr lang="en-US" sz="1500" kern="1200"/>
            <a:t>DSO Chillicothe VAMC, 740-773-1141 ext 16252 </a:t>
          </a:r>
          <a:r>
            <a:rPr lang="en-US" sz="1500" kern="1200">
              <a:hlinkClick xmlns:r="http://schemas.openxmlformats.org/officeDocument/2006/relationships" r:id="rId15"/>
            </a:rPr>
            <a:t>telliott@ohiolegion.com</a:t>
          </a:r>
          <a:r>
            <a:rPr lang="en-US" sz="1500" kern="1200"/>
            <a:t> or </a:t>
          </a:r>
          <a:r>
            <a:rPr lang="en-US" sz="1500" kern="1200">
              <a:hlinkClick xmlns:r="http://schemas.openxmlformats.org/officeDocument/2006/relationships" r:id="rId16"/>
            </a:rPr>
            <a:t>troy.Elliott@va.gov</a:t>
          </a:r>
          <a:endParaRPr lang="en-US" sz="1500" kern="1200"/>
        </a:p>
      </dsp:txBody>
      <dsp:txXfrm>
        <a:off x="1182327" y="3525674"/>
        <a:ext cx="2624172" cy="1574503"/>
      </dsp:txXfrm>
    </dsp:sp>
    <dsp:sp modelId="{6F46CC51-72B3-4C9F-8A39-EF6A3E4CE9F6}">
      <dsp:nvSpPr>
        <dsp:cNvPr id="0" name=""/>
        <dsp:cNvSpPr/>
      </dsp:nvSpPr>
      <dsp:spPr>
        <a:xfrm>
          <a:off x="9333637" y="3525684"/>
          <a:ext cx="2624172" cy="157450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Melissa Manzie, </a:t>
          </a:r>
          <a:r>
            <a:rPr lang="en-US" sz="1500" kern="1200" dirty="0"/>
            <a:t>Administrative Assistant, Cleveland VA Regional Office, 215-522-3504 </a:t>
          </a:r>
          <a:r>
            <a:rPr lang="en-US" sz="1500" kern="1200" dirty="0" err="1"/>
            <a:t>ext</a:t>
          </a:r>
          <a:r>
            <a:rPr lang="en-US" sz="1500" kern="1200" dirty="0"/>
            <a:t> 53748 </a:t>
          </a:r>
          <a:r>
            <a:rPr lang="en-US" sz="1500" kern="1200" dirty="0">
              <a:hlinkClick xmlns:r="http://schemas.openxmlformats.org/officeDocument/2006/relationships" r:id="rId17"/>
            </a:rPr>
            <a:t>mmanzie@ohiolegion.com</a:t>
          </a:r>
          <a:r>
            <a:rPr lang="en-US" sz="1500" kern="1200" dirty="0"/>
            <a:t> or </a:t>
          </a:r>
          <a:r>
            <a:rPr lang="en-US" sz="1500" kern="1200" dirty="0">
              <a:hlinkClick xmlns:r="http://schemas.openxmlformats.org/officeDocument/2006/relationships" r:id="rId18"/>
            </a:rPr>
            <a:t>melissa.Manzie@va.gov</a:t>
          </a:r>
          <a:r>
            <a:rPr lang="en-US" sz="1500" kern="1200" dirty="0"/>
            <a:t> </a:t>
          </a:r>
        </a:p>
      </dsp:txBody>
      <dsp:txXfrm>
        <a:off x="9333637" y="3525684"/>
        <a:ext cx="2624172" cy="1574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B15E8-30EA-40A0-8B5B-8D023C4D70BA}">
      <dsp:nvSpPr>
        <dsp:cNvPr id="0" name=""/>
        <dsp:cNvSpPr/>
      </dsp:nvSpPr>
      <dsp:spPr>
        <a:xfrm>
          <a:off x="4520402" y="1722747"/>
          <a:ext cx="3022758" cy="712224"/>
        </a:xfrm>
        <a:custGeom>
          <a:avLst/>
          <a:gdLst/>
          <a:ahLst/>
          <a:cxnLst/>
          <a:rect l="0" t="0" r="0" b="0"/>
          <a:pathLst>
            <a:path>
              <a:moveTo>
                <a:pt x="0" y="0"/>
              </a:moveTo>
              <a:lnTo>
                <a:pt x="0" y="426092"/>
              </a:lnTo>
              <a:lnTo>
                <a:pt x="3022758" y="426092"/>
              </a:lnTo>
              <a:lnTo>
                <a:pt x="3022758" y="7122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7A22AC-6A57-45AF-A2B3-65EBD18EC110}">
      <dsp:nvSpPr>
        <dsp:cNvPr id="0" name=""/>
        <dsp:cNvSpPr/>
      </dsp:nvSpPr>
      <dsp:spPr>
        <a:xfrm>
          <a:off x="4474682" y="1722747"/>
          <a:ext cx="91440" cy="712224"/>
        </a:xfrm>
        <a:custGeom>
          <a:avLst/>
          <a:gdLst/>
          <a:ahLst/>
          <a:cxnLst/>
          <a:rect l="0" t="0" r="0" b="0"/>
          <a:pathLst>
            <a:path>
              <a:moveTo>
                <a:pt x="45720" y="0"/>
              </a:moveTo>
              <a:lnTo>
                <a:pt x="45720" y="7122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E80408-2F81-40C9-9A7F-16324514FCA0}">
      <dsp:nvSpPr>
        <dsp:cNvPr id="0" name=""/>
        <dsp:cNvSpPr/>
      </dsp:nvSpPr>
      <dsp:spPr>
        <a:xfrm>
          <a:off x="1565171" y="1722747"/>
          <a:ext cx="2955230" cy="712224"/>
        </a:xfrm>
        <a:custGeom>
          <a:avLst/>
          <a:gdLst/>
          <a:ahLst/>
          <a:cxnLst/>
          <a:rect l="0" t="0" r="0" b="0"/>
          <a:pathLst>
            <a:path>
              <a:moveTo>
                <a:pt x="2955230" y="0"/>
              </a:moveTo>
              <a:lnTo>
                <a:pt x="2955230" y="426092"/>
              </a:lnTo>
              <a:lnTo>
                <a:pt x="0" y="426092"/>
              </a:lnTo>
              <a:lnTo>
                <a:pt x="0" y="71222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CA72B2-B8BC-4276-B776-604F3D8F1FA3}">
      <dsp:nvSpPr>
        <dsp:cNvPr id="0" name=""/>
        <dsp:cNvSpPr/>
      </dsp:nvSpPr>
      <dsp:spPr>
        <a:xfrm>
          <a:off x="3157866" y="360211"/>
          <a:ext cx="2725071" cy="136253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Department of Veterans Affairs</a:t>
          </a:r>
        </a:p>
      </dsp:txBody>
      <dsp:txXfrm>
        <a:off x="3157866" y="360211"/>
        <a:ext cx="2725071" cy="1362535"/>
      </dsp:txXfrm>
    </dsp:sp>
    <dsp:sp modelId="{F014F7F9-2659-40A8-8CC6-96DB57D7BF18}">
      <dsp:nvSpPr>
        <dsp:cNvPr id="0" name=""/>
        <dsp:cNvSpPr/>
      </dsp:nvSpPr>
      <dsp:spPr>
        <a:xfrm>
          <a:off x="202635" y="2434972"/>
          <a:ext cx="2725071" cy="136253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Veterans Benefits Administration</a:t>
          </a:r>
        </a:p>
      </dsp:txBody>
      <dsp:txXfrm>
        <a:off x="202635" y="2434972"/>
        <a:ext cx="2725071" cy="1362535"/>
      </dsp:txXfrm>
    </dsp:sp>
    <dsp:sp modelId="{FDBB56EE-5EDE-4149-B91D-86363F517749}">
      <dsp:nvSpPr>
        <dsp:cNvPr id="0" name=""/>
        <dsp:cNvSpPr/>
      </dsp:nvSpPr>
      <dsp:spPr>
        <a:xfrm>
          <a:off x="3157866" y="2434972"/>
          <a:ext cx="2725071" cy="136253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Veterans Health Administration</a:t>
          </a:r>
        </a:p>
      </dsp:txBody>
      <dsp:txXfrm>
        <a:off x="3157866" y="2434972"/>
        <a:ext cx="2725071" cy="1362535"/>
      </dsp:txXfrm>
    </dsp:sp>
    <dsp:sp modelId="{0708FA6F-8866-4B7C-A57B-05E99A49CF9A}">
      <dsp:nvSpPr>
        <dsp:cNvPr id="0" name=""/>
        <dsp:cNvSpPr/>
      </dsp:nvSpPr>
      <dsp:spPr>
        <a:xfrm>
          <a:off x="6180624" y="2434972"/>
          <a:ext cx="2725071" cy="136253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Veterans Cemetery Administration</a:t>
          </a:r>
        </a:p>
      </dsp:txBody>
      <dsp:txXfrm>
        <a:off x="6180624" y="2434972"/>
        <a:ext cx="2725071" cy="13625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21A4-1483-01F2-48FA-A55BA93C4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44DD65-BA14-E8DA-02E3-C9746D101B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4B4849-49A3-7560-2F68-725DA851E21C}"/>
              </a:ext>
            </a:extLst>
          </p:cNvPr>
          <p:cNvSpPr>
            <a:spLocks noGrp="1"/>
          </p:cNvSpPr>
          <p:nvPr>
            <p:ph type="dt" sz="half" idx="10"/>
          </p:nvPr>
        </p:nvSpPr>
        <p:spPr/>
        <p:txBody>
          <a:bodyPr/>
          <a:lstStyle/>
          <a:p>
            <a:fld id="{EA0C0817-A112-4847-8014-A94B7D2A4EA3}" type="datetime1">
              <a:rPr lang="en-US" smtClean="0"/>
              <a:t>09/23/2025</a:t>
            </a:fld>
            <a:endParaRPr lang="en-US" dirty="0"/>
          </a:p>
        </p:txBody>
      </p:sp>
      <p:sp>
        <p:nvSpPr>
          <p:cNvPr id="5" name="Footer Placeholder 4">
            <a:extLst>
              <a:ext uri="{FF2B5EF4-FFF2-40B4-BE49-F238E27FC236}">
                <a16:creationId xmlns:a16="http://schemas.microsoft.com/office/drawing/2014/main" id="{73E5561A-C275-6D77-C0D7-394013EAA7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EBABFA-DE51-3AE6-54B0-380BC4461BDE}"/>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8692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061-07D1-B342-64E5-A0A920ADB1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76041-9FBD-3626-E7BD-815442C490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309B8-9DD9-CCBD-D160-8883198ADFC3}"/>
              </a:ext>
            </a:extLst>
          </p:cNvPr>
          <p:cNvSpPr>
            <a:spLocks noGrp="1"/>
          </p:cNvSpPr>
          <p:nvPr>
            <p:ph type="dt" sz="half" idx="10"/>
          </p:nvPr>
        </p:nvSpPr>
        <p:spPr/>
        <p:txBody>
          <a:bodyPr/>
          <a:lstStyle/>
          <a:p>
            <a:fld id="{F6FA2B21-3FCD-4721-B95C-427943F61125}" type="datetime1">
              <a:rPr lang="en-US" smtClean="0"/>
              <a:t>09/23/2025</a:t>
            </a:fld>
            <a:endParaRPr lang="en-US"/>
          </a:p>
        </p:txBody>
      </p:sp>
      <p:sp>
        <p:nvSpPr>
          <p:cNvPr id="5" name="Footer Placeholder 4">
            <a:extLst>
              <a:ext uri="{FF2B5EF4-FFF2-40B4-BE49-F238E27FC236}">
                <a16:creationId xmlns:a16="http://schemas.microsoft.com/office/drawing/2014/main" id="{F82CEC50-86A1-D8D4-C11D-025915F751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1D8E43-1268-D36B-CB09-2DD10C63915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734274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154164-D025-8D0F-DF22-3BE8421F5E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646BD1-A3FA-5320-783C-416F14E269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763C7-A442-73FA-5A6B-9257D89D3025}"/>
              </a:ext>
            </a:extLst>
          </p:cNvPr>
          <p:cNvSpPr>
            <a:spLocks noGrp="1"/>
          </p:cNvSpPr>
          <p:nvPr>
            <p:ph type="dt" sz="half" idx="10"/>
          </p:nvPr>
        </p:nvSpPr>
        <p:spPr/>
        <p:txBody>
          <a:bodyPr/>
          <a:lstStyle/>
          <a:p>
            <a:fld id="{F6FA2B21-3FCD-4721-B95C-427943F61125}" type="datetime1">
              <a:rPr lang="en-US" smtClean="0"/>
              <a:t>09/23/2025</a:t>
            </a:fld>
            <a:endParaRPr lang="en-US"/>
          </a:p>
        </p:txBody>
      </p:sp>
      <p:sp>
        <p:nvSpPr>
          <p:cNvPr id="5" name="Footer Placeholder 4">
            <a:extLst>
              <a:ext uri="{FF2B5EF4-FFF2-40B4-BE49-F238E27FC236}">
                <a16:creationId xmlns:a16="http://schemas.microsoft.com/office/drawing/2014/main" id="{67D11D8E-986D-F866-34D1-BFC845F13D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3ACCB7-5E60-D130-C69D-26B503C0A0F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009472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C88C-FCC8-659D-CF7E-9108816ED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597EB-E601-5569-A64A-2DA79987E1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A990E-2228-00D9-427A-CDBF0D316094}"/>
              </a:ext>
            </a:extLst>
          </p:cNvPr>
          <p:cNvSpPr>
            <a:spLocks noGrp="1"/>
          </p:cNvSpPr>
          <p:nvPr>
            <p:ph type="dt" sz="half" idx="10"/>
          </p:nvPr>
        </p:nvSpPr>
        <p:spPr/>
        <p:txBody>
          <a:bodyPr/>
          <a:lstStyle/>
          <a:p>
            <a:fld id="{F6FA2B21-3FCD-4721-B95C-427943F61125}" type="datetime1">
              <a:rPr lang="en-US" smtClean="0"/>
              <a:t>09/23/2025</a:t>
            </a:fld>
            <a:endParaRPr lang="en-US"/>
          </a:p>
        </p:txBody>
      </p:sp>
      <p:sp>
        <p:nvSpPr>
          <p:cNvPr id="5" name="Footer Placeholder 4">
            <a:extLst>
              <a:ext uri="{FF2B5EF4-FFF2-40B4-BE49-F238E27FC236}">
                <a16:creationId xmlns:a16="http://schemas.microsoft.com/office/drawing/2014/main" id="{AFDFB509-D3D7-8588-C0C2-F2BAA43E09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970721-5ED6-A7A8-F4BC-DA3DAC039C0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687751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2926-BB29-D00C-7E7B-EB2023E3F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BD7E7A-9053-4E89-0602-827219A13C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0880FD-7172-ACD2-41D2-F222B4A35971}"/>
              </a:ext>
            </a:extLst>
          </p:cNvPr>
          <p:cNvSpPr>
            <a:spLocks noGrp="1"/>
          </p:cNvSpPr>
          <p:nvPr>
            <p:ph type="dt" sz="half" idx="10"/>
          </p:nvPr>
        </p:nvSpPr>
        <p:spPr/>
        <p:txBody>
          <a:bodyPr/>
          <a:lstStyle/>
          <a:p>
            <a:fld id="{F6FA2B21-3FCD-4721-B95C-427943F61125}" type="datetime1">
              <a:rPr lang="en-US" smtClean="0"/>
              <a:t>09/23/2025</a:t>
            </a:fld>
            <a:endParaRPr lang="en-US"/>
          </a:p>
        </p:txBody>
      </p:sp>
      <p:sp>
        <p:nvSpPr>
          <p:cNvPr id="5" name="Footer Placeholder 4">
            <a:extLst>
              <a:ext uri="{FF2B5EF4-FFF2-40B4-BE49-F238E27FC236}">
                <a16:creationId xmlns:a16="http://schemas.microsoft.com/office/drawing/2014/main" id="{8C4AD22A-ECC2-4C9D-EC9A-EA3AD8BFB1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BC2224-CB7B-35F0-C817-2B0C35FE6FC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889969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2DDB-C107-F2A0-C44B-5A31B997A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613CD-24EB-6C56-6AB1-CD708F74A8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34E710-5316-7CFD-5884-4ED420EFAC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19974B-3030-03E4-EC9E-5850E042696A}"/>
              </a:ext>
            </a:extLst>
          </p:cNvPr>
          <p:cNvSpPr>
            <a:spLocks noGrp="1"/>
          </p:cNvSpPr>
          <p:nvPr>
            <p:ph type="dt" sz="half" idx="10"/>
          </p:nvPr>
        </p:nvSpPr>
        <p:spPr/>
        <p:txBody>
          <a:bodyPr/>
          <a:lstStyle/>
          <a:p>
            <a:fld id="{F6FA2B21-3FCD-4721-B95C-427943F61125}" type="datetime1">
              <a:rPr lang="en-US" smtClean="0"/>
              <a:t>09/23/2025</a:t>
            </a:fld>
            <a:endParaRPr lang="en-US"/>
          </a:p>
        </p:txBody>
      </p:sp>
      <p:sp>
        <p:nvSpPr>
          <p:cNvPr id="6" name="Footer Placeholder 5">
            <a:extLst>
              <a:ext uri="{FF2B5EF4-FFF2-40B4-BE49-F238E27FC236}">
                <a16:creationId xmlns:a16="http://schemas.microsoft.com/office/drawing/2014/main" id="{720982C2-46FB-C999-9D27-1341AF3EA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A6C2BC-87E3-AC83-6E36-CEA714C1A08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955091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56AA-0401-D16C-6990-7A56900BE4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6A0B2D-8A58-D6D6-D552-0E48F3E85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1EF0C-42CE-630D-186A-CCCDEF66D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DFB9E3-13ED-E517-0DAC-310E213D2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5241D2-A1DD-9A52-2756-64EF74CFE6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FD5529-ED11-808B-85F9-FA6614A355E5}"/>
              </a:ext>
            </a:extLst>
          </p:cNvPr>
          <p:cNvSpPr>
            <a:spLocks noGrp="1"/>
          </p:cNvSpPr>
          <p:nvPr>
            <p:ph type="dt" sz="half" idx="10"/>
          </p:nvPr>
        </p:nvSpPr>
        <p:spPr/>
        <p:txBody>
          <a:bodyPr/>
          <a:lstStyle/>
          <a:p>
            <a:fld id="{F6FA2B21-3FCD-4721-B95C-427943F61125}" type="datetime1">
              <a:rPr lang="en-US" smtClean="0"/>
              <a:t>09/23/2025</a:t>
            </a:fld>
            <a:endParaRPr lang="en-US"/>
          </a:p>
        </p:txBody>
      </p:sp>
      <p:sp>
        <p:nvSpPr>
          <p:cNvPr id="8" name="Footer Placeholder 7">
            <a:extLst>
              <a:ext uri="{FF2B5EF4-FFF2-40B4-BE49-F238E27FC236}">
                <a16:creationId xmlns:a16="http://schemas.microsoft.com/office/drawing/2014/main" id="{07FDFE50-5F2F-80D1-5B0C-C108CF64E9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1697D4-A73C-FD39-9968-1514C4DF68D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0795458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F1F4-E18B-0306-8A40-ADFA381496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41FD34-7C79-9ABE-8662-8D1CCF4CF4FA}"/>
              </a:ext>
            </a:extLst>
          </p:cNvPr>
          <p:cNvSpPr>
            <a:spLocks noGrp="1"/>
          </p:cNvSpPr>
          <p:nvPr>
            <p:ph type="dt" sz="half" idx="10"/>
          </p:nvPr>
        </p:nvSpPr>
        <p:spPr/>
        <p:txBody>
          <a:bodyPr/>
          <a:lstStyle/>
          <a:p>
            <a:fld id="{F6FA2B21-3FCD-4721-B95C-427943F61125}" type="datetime1">
              <a:rPr lang="en-US" smtClean="0"/>
              <a:t>09/23/2025</a:t>
            </a:fld>
            <a:endParaRPr lang="en-US"/>
          </a:p>
        </p:txBody>
      </p:sp>
      <p:sp>
        <p:nvSpPr>
          <p:cNvPr id="4" name="Footer Placeholder 3">
            <a:extLst>
              <a:ext uri="{FF2B5EF4-FFF2-40B4-BE49-F238E27FC236}">
                <a16:creationId xmlns:a16="http://schemas.microsoft.com/office/drawing/2014/main" id="{72517072-A7BD-88C6-EBD7-93731EE6B9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4BC7EC0-2AB8-CF33-79AD-78D48AAA165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870608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9BB15-6DB0-4C47-FD44-561E45031016}"/>
              </a:ext>
            </a:extLst>
          </p:cNvPr>
          <p:cNvSpPr>
            <a:spLocks noGrp="1"/>
          </p:cNvSpPr>
          <p:nvPr>
            <p:ph type="dt" sz="half" idx="10"/>
          </p:nvPr>
        </p:nvSpPr>
        <p:spPr/>
        <p:txBody>
          <a:bodyPr/>
          <a:lstStyle/>
          <a:p>
            <a:fld id="{F6FA2B21-3FCD-4721-B95C-427943F61125}" type="datetime1">
              <a:rPr lang="en-US" smtClean="0"/>
              <a:t>09/23/2025</a:t>
            </a:fld>
            <a:endParaRPr lang="en-US"/>
          </a:p>
        </p:txBody>
      </p:sp>
      <p:sp>
        <p:nvSpPr>
          <p:cNvPr id="3" name="Footer Placeholder 2">
            <a:extLst>
              <a:ext uri="{FF2B5EF4-FFF2-40B4-BE49-F238E27FC236}">
                <a16:creationId xmlns:a16="http://schemas.microsoft.com/office/drawing/2014/main" id="{5BDE0002-3CC8-04EE-F518-ACAA57A53F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701B06-86EE-F308-0956-5A1231207EB3}"/>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3663723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4A186-B1AE-3CD2-E44E-18EA20260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7987EA-BA94-E9FC-216A-453EDBB4B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7517C-155E-4C76-DD1C-A46428990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EBF28B-15CE-97BB-4B4B-856F32D9D74B}"/>
              </a:ext>
            </a:extLst>
          </p:cNvPr>
          <p:cNvSpPr>
            <a:spLocks noGrp="1"/>
          </p:cNvSpPr>
          <p:nvPr>
            <p:ph type="dt" sz="half" idx="10"/>
          </p:nvPr>
        </p:nvSpPr>
        <p:spPr/>
        <p:txBody>
          <a:bodyPr/>
          <a:lstStyle/>
          <a:p>
            <a:fld id="{F6FA2B21-3FCD-4721-B95C-427943F61125}" type="datetime1">
              <a:rPr lang="en-US" smtClean="0"/>
              <a:t>09/23/2025</a:t>
            </a:fld>
            <a:endParaRPr lang="en-US"/>
          </a:p>
        </p:txBody>
      </p:sp>
      <p:sp>
        <p:nvSpPr>
          <p:cNvPr id="6" name="Footer Placeholder 5">
            <a:extLst>
              <a:ext uri="{FF2B5EF4-FFF2-40B4-BE49-F238E27FC236}">
                <a16:creationId xmlns:a16="http://schemas.microsoft.com/office/drawing/2014/main" id="{44B70498-1041-FE35-81DF-C5DA008AB3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2F69EB-5D79-9C93-D801-4035A769970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630204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5117-DFA1-EE5A-C053-744ED4CDD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F2A268-77CB-C5F1-09A2-DAE4C8684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74B387-E034-50A3-3394-C14A005A8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E797A-155B-6375-87F0-D563158C4C83}"/>
              </a:ext>
            </a:extLst>
          </p:cNvPr>
          <p:cNvSpPr>
            <a:spLocks noGrp="1"/>
          </p:cNvSpPr>
          <p:nvPr>
            <p:ph type="dt" sz="half" idx="10"/>
          </p:nvPr>
        </p:nvSpPr>
        <p:spPr/>
        <p:txBody>
          <a:bodyPr/>
          <a:lstStyle/>
          <a:p>
            <a:fld id="{F6FA2B21-3FCD-4721-B95C-427943F61125}" type="datetime1">
              <a:rPr lang="en-US" smtClean="0"/>
              <a:t>09/23/2025</a:t>
            </a:fld>
            <a:endParaRPr lang="en-US"/>
          </a:p>
        </p:txBody>
      </p:sp>
      <p:sp>
        <p:nvSpPr>
          <p:cNvPr id="6" name="Footer Placeholder 5">
            <a:extLst>
              <a:ext uri="{FF2B5EF4-FFF2-40B4-BE49-F238E27FC236}">
                <a16:creationId xmlns:a16="http://schemas.microsoft.com/office/drawing/2014/main" id="{0F4233C7-B2DB-1F73-F3B7-B91245D426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EE8183-A664-DF2E-5C64-1D1789B2E1A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199818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B70256-4AFA-5100-CFFC-FBBA0868C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B9D704-A9C4-568F-06DC-AF09FC48AA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94D7E-B341-B564-A08A-76B29CC8C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A2B21-3FCD-4721-B95C-427943F61125}" type="datetime1">
              <a:rPr lang="en-US" smtClean="0"/>
              <a:t>09/23/2025</a:t>
            </a:fld>
            <a:endParaRPr lang="en-US"/>
          </a:p>
        </p:txBody>
      </p:sp>
      <p:sp>
        <p:nvSpPr>
          <p:cNvPr id="5" name="Footer Placeholder 4">
            <a:extLst>
              <a:ext uri="{FF2B5EF4-FFF2-40B4-BE49-F238E27FC236}">
                <a16:creationId xmlns:a16="http://schemas.microsoft.com/office/drawing/2014/main" id="{2BDC57F0-D5CE-3D3E-F8E4-BDE3ED1C94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B262F68-EE52-D6E1-5F2E-3D101215A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2902116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news.va.gov/126030/va-shares-tips-protect-benefits-from-frau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ohiolegion.com/veterans-affairs-rehabilit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ohiolegion.com/programs/children-youth/"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ohiolegion.com/americanis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hiolegion.com/national-security/"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hyperlink" Target="mailto:genochio@ohiolegion.com" TargetMode="External"/><Relationship Id="rId4" Type="http://schemas.openxmlformats.org/officeDocument/2006/relationships/hyperlink" Target="mailto:william.Genochio@v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hhdBbeZ1cYA?feature=oembe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diagramData" Target="../diagrams/data2.xml"/><Relationship Id="rId16"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0.jpg"/><Relationship Id="rId5" Type="http://schemas.openxmlformats.org/officeDocument/2006/relationships/diagramColors" Target="../diagrams/colors2.xml"/><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diagramQuickStyle" Target="../diagrams/quickStyle2.xml"/><Relationship Id="rId9" Type="http://schemas.openxmlformats.org/officeDocument/2006/relationships/image" Target="../media/image8.jpg"/><Relationship Id="rId1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9B25-82EE-4F95-96A3-0222733704CF}"/>
              </a:ext>
            </a:extLst>
          </p:cNvPr>
          <p:cNvSpPr>
            <a:spLocks noGrp="1"/>
          </p:cNvSpPr>
          <p:nvPr>
            <p:ph type="ctrTitle"/>
          </p:nvPr>
        </p:nvSpPr>
        <p:spPr>
          <a:xfrm>
            <a:off x="761999" y="1141712"/>
            <a:ext cx="7923815" cy="1129537"/>
          </a:xfrm>
        </p:spPr>
        <p:txBody>
          <a:bodyPr anchor="t">
            <a:normAutofit/>
          </a:bodyPr>
          <a:lstStyle/>
          <a:p>
            <a:pPr algn="l"/>
            <a:r>
              <a:rPr lang="en-US" sz="3700" dirty="0"/>
              <a:t>Welcome to Post Service Officer School September 20</a:t>
            </a:r>
            <a:r>
              <a:rPr lang="en-US" sz="3700"/>
              <a:t>, 2025</a:t>
            </a:r>
            <a:endParaRPr lang="en-US" sz="3700" dirty="0"/>
          </a:p>
        </p:txBody>
      </p:sp>
      <p:sp>
        <p:nvSpPr>
          <p:cNvPr id="3" name="Subtitle 2">
            <a:extLst>
              <a:ext uri="{FF2B5EF4-FFF2-40B4-BE49-F238E27FC236}">
                <a16:creationId xmlns:a16="http://schemas.microsoft.com/office/drawing/2014/main" id="{63145579-DCEA-4CF0-B297-AB9AFF0CFF44}"/>
              </a:ext>
            </a:extLst>
          </p:cNvPr>
          <p:cNvSpPr>
            <a:spLocks noGrp="1"/>
          </p:cNvSpPr>
          <p:nvPr>
            <p:ph type="subTitle" idx="1"/>
          </p:nvPr>
        </p:nvSpPr>
        <p:spPr>
          <a:xfrm>
            <a:off x="784608" y="5497592"/>
            <a:ext cx="10637772" cy="683095"/>
          </a:xfrm>
        </p:spPr>
        <p:txBody>
          <a:bodyPr anchor="t">
            <a:normAutofit fontScale="92500" lnSpcReduction="20000"/>
          </a:bodyPr>
          <a:lstStyle/>
          <a:p>
            <a:pPr algn="l">
              <a:spcAft>
                <a:spcPts val="600"/>
              </a:spcAft>
            </a:pPr>
            <a:r>
              <a:rPr lang="en-US" sz="1800" dirty="0"/>
              <a:t>William Genochio</a:t>
            </a:r>
          </a:p>
          <a:p>
            <a:pPr algn="l">
              <a:spcAft>
                <a:spcPts val="600"/>
              </a:spcAft>
            </a:pPr>
            <a:r>
              <a:rPr lang="en-US" sz="1800" dirty="0"/>
              <a:t>VBA coordinator, Department Service Officer Cleveland VA Regional Office</a:t>
            </a:r>
          </a:p>
        </p:txBody>
      </p:sp>
      <p:cxnSp>
        <p:nvCxnSpPr>
          <p:cNvPr id="14" name="Straight Connector 13">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descr="Text&#10;&#10;AI-generated content may be incorrect.">
            <a:extLst>
              <a:ext uri="{FF2B5EF4-FFF2-40B4-BE49-F238E27FC236}">
                <a16:creationId xmlns:a16="http://schemas.microsoft.com/office/drawing/2014/main" id="{42E08B9B-9574-8C54-11B6-934221FAF7CA}"/>
              </a:ext>
            </a:extLst>
          </p:cNvPr>
          <p:cNvPicPr>
            <a:picLocks noChangeAspect="1"/>
          </p:cNvPicPr>
          <p:nvPr/>
        </p:nvPicPr>
        <p:blipFill>
          <a:blip r:embed="rId2"/>
          <a:stretch>
            <a:fillRect/>
          </a:stretch>
        </p:blipFill>
        <p:spPr>
          <a:xfrm>
            <a:off x="865139" y="3154916"/>
            <a:ext cx="10478721" cy="1624201"/>
          </a:xfrm>
          <a:prstGeom prst="rect">
            <a:avLst/>
          </a:prstGeom>
        </p:spPr>
      </p:pic>
      <p:cxnSp>
        <p:nvCxnSpPr>
          <p:cNvPr id="16" name="Straight Connector 15">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12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85925D-E455-DF6D-2DCD-1D11B7CFD3F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PSO and DSO Relationship</a:t>
            </a:r>
          </a:p>
        </p:txBody>
      </p:sp>
      <p:sp>
        <p:nvSpPr>
          <p:cNvPr id="3" name="Content Placeholder 2">
            <a:extLst>
              <a:ext uri="{FF2B5EF4-FFF2-40B4-BE49-F238E27FC236}">
                <a16:creationId xmlns:a16="http://schemas.microsoft.com/office/drawing/2014/main" id="{75497187-C6A1-4D87-0F7C-21B604534244}"/>
              </a:ext>
            </a:extLst>
          </p:cNvPr>
          <p:cNvSpPr>
            <a:spLocks noGrp="1"/>
          </p:cNvSpPr>
          <p:nvPr>
            <p:ph idx="1"/>
          </p:nvPr>
        </p:nvSpPr>
        <p:spPr>
          <a:xfrm>
            <a:off x="317634" y="1722922"/>
            <a:ext cx="11511813" cy="4840540"/>
          </a:xfrm>
        </p:spPr>
        <p:txBody>
          <a:bodyPr anchor="ctr">
            <a:normAutofit/>
          </a:bodyPr>
          <a:lstStyle/>
          <a:p>
            <a:pPr marL="0" indent="0">
              <a:buNone/>
            </a:pPr>
            <a:r>
              <a:rPr lang="en-US" sz="2400" dirty="0"/>
              <a:t>Veterans’ claims are adjudicated at a VA regional office (VARO); these offices are located throughout the nation. The American Legion has DSOs located at each VARO dedicated to effectively advocating for veterans and their family members. To provide greater assistance to veterans, it is incumbent upon the PSO to develop a strong working relationship with the DSO to ensure the highest quality service. Though the DSO cannot discuss specifics regarding each veteran’s claim, the DSO can provide the following information that will be helpful to the veteran and allow the PSO to provide a higher level of assistance: </a:t>
            </a:r>
          </a:p>
          <a:p>
            <a:pPr marL="0" indent="0">
              <a:buNone/>
            </a:pPr>
            <a:r>
              <a:rPr lang="en-US" sz="2400" dirty="0"/>
              <a:t>• Reception of information pertinent to claim (forms, letters, etc.). </a:t>
            </a:r>
          </a:p>
          <a:p>
            <a:pPr marL="0" indent="0">
              <a:buNone/>
            </a:pPr>
            <a:r>
              <a:rPr lang="en-US" sz="2400" dirty="0"/>
              <a:t>• Remind the veteran of upcoming appointments. </a:t>
            </a:r>
          </a:p>
          <a:p>
            <a:pPr marL="0" indent="0">
              <a:buNone/>
            </a:pPr>
            <a:r>
              <a:rPr lang="en-US" sz="2400" dirty="0"/>
              <a:t>• Provide/locate transportation for veterans requiring services</a:t>
            </a:r>
          </a:p>
        </p:txBody>
      </p:sp>
    </p:spTree>
    <p:extLst>
      <p:ext uri="{BB962C8B-B14F-4D97-AF65-F5344CB8AC3E}">
        <p14:creationId xmlns:p14="http://schemas.microsoft.com/office/powerpoint/2010/main" val="242234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08584D-5D87-4E3B-6454-3962538BE5F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Difference Between a PSO and DSO (Accredited Representative)</a:t>
            </a:r>
          </a:p>
        </p:txBody>
      </p:sp>
      <p:graphicFrame>
        <p:nvGraphicFramePr>
          <p:cNvPr id="4" name="Content Placeholder 3">
            <a:extLst>
              <a:ext uri="{FF2B5EF4-FFF2-40B4-BE49-F238E27FC236}">
                <a16:creationId xmlns:a16="http://schemas.microsoft.com/office/drawing/2014/main" id="{3DC8C16D-2855-E4B6-9ED3-7C4CD89666D7}"/>
              </a:ext>
            </a:extLst>
          </p:cNvPr>
          <p:cNvGraphicFramePr>
            <a:graphicFrameLocks noGrp="1"/>
          </p:cNvGraphicFramePr>
          <p:nvPr>
            <p:ph idx="1"/>
            <p:extLst>
              <p:ext uri="{D42A27DB-BD31-4B8C-83A1-F6EECF244321}">
                <p14:modId xmlns:p14="http://schemas.microsoft.com/office/powerpoint/2010/main" val="309154979"/>
              </p:ext>
            </p:extLst>
          </p:nvPr>
        </p:nvGraphicFramePr>
        <p:xfrm>
          <a:off x="644056" y="2691783"/>
          <a:ext cx="10927830" cy="3537801"/>
        </p:xfrm>
        <a:graphic>
          <a:graphicData uri="http://schemas.openxmlformats.org/drawingml/2006/table">
            <a:tbl>
              <a:tblPr firstRow="1" bandRow="1">
                <a:tableStyleId>{5C22544A-7EE6-4342-B048-85BDC9FD1C3A}</a:tableStyleId>
              </a:tblPr>
              <a:tblGrid>
                <a:gridCol w="7501533">
                  <a:extLst>
                    <a:ext uri="{9D8B030D-6E8A-4147-A177-3AD203B41FA5}">
                      <a16:colId xmlns:a16="http://schemas.microsoft.com/office/drawing/2014/main" val="4208671685"/>
                    </a:ext>
                  </a:extLst>
                </a:gridCol>
                <a:gridCol w="1735142">
                  <a:extLst>
                    <a:ext uri="{9D8B030D-6E8A-4147-A177-3AD203B41FA5}">
                      <a16:colId xmlns:a16="http://schemas.microsoft.com/office/drawing/2014/main" val="2181882622"/>
                    </a:ext>
                  </a:extLst>
                </a:gridCol>
                <a:gridCol w="1691155">
                  <a:extLst>
                    <a:ext uri="{9D8B030D-6E8A-4147-A177-3AD203B41FA5}">
                      <a16:colId xmlns:a16="http://schemas.microsoft.com/office/drawing/2014/main" val="833462079"/>
                    </a:ext>
                  </a:extLst>
                </a:gridCol>
              </a:tblGrid>
              <a:tr h="393089">
                <a:tc>
                  <a:txBody>
                    <a:bodyPr/>
                    <a:lstStyle/>
                    <a:p>
                      <a:r>
                        <a:rPr lang="en-US" sz="1800"/>
                        <a:t>Action</a:t>
                      </a:r>
                    </a:p>
                  </a:txBody>
                  <a:tcPr marL="89338" marR="89338" marT="44669" marB="44669"/>
                </a:tc>
                <a:tc>
                  <a:txBody>
                    <a:bodyPr/>
                    <a:lstStyle/>
                    <a:p>
                      <a:pPr algn="ctr"/>
                      <a:r>
                        <a:rPr lang="en-US" sz="1800"/>
                        <a:t>PSO </a:t>
                      </a:r>
                    </a:p>
                  </a:txBody>
                  <a:tcPr marL="89338" marR="89338" marT="44669" marB="44669"/>
                </a:tc>
                <a:tc>
                  <a:txBody>
                    <a:bodyPr/>
                    <a:lstStyle/>
                    <a:p>
                      <a:pPr algn="ctr"/>
                      <a:r>
                        <a:rPr lang="en-US" sz="1800"/>
                        <a:t>DSO</a:t>
                      </a:r>
                    </a:p>
                  </a:txBody>
                  <a:tcPr marL="89338" marR="89338" marT="44669" marB="44669"/>
                </a:tc>
                <a:extLst>
                  <a:ext uri="{0D108BD9-81ED-4DB2-BD59-A6C34878D82A}">
                    <a16:rowId xmlns:a16="http://schemas.microsoft.com/office/drawing/2014/main" val="330026470"/>
                  </a:ext>
                </a:extLst>
              </a:tr>
              <a:tr h="393089">
                <a:tc>
                  <a:txBody>
                    <a:bodyPr/>
                    <a:lstStyle/>
                    <a:p>
                      <a:r>
                        <a:rPr lang="en-US" sz="1600" dirty="0"/>
                        <a:t>Provide general advice/guidance concerning VA Benefits </a:t>
                      </a:r>
                    </a:p>
                  </a:txBody>
                  <a:tcPr marL="89338" marR="89338" marT="44669" marB="44669"/>
                </a:tc>
                <a:tc>
                  <a:txBody>
                    <a:bodyPr/>
                    <a:lstStyle/>
                    <a:p>
                      <a:pPr algn="ctr"/>
                      <a:r>
                        <a:rPr lang="en-US" sz="1800"/>
                        <a:t>X</a:t>
                      </a:r>
                    </a:p>
                  </a:txBody>
                  <a:tcPr marL="89338" marR="89338" marT="44669" marB="44669"/>
                </a:tc>
                <a:tc>
                  <a:txBody>
                    <a:bodyPr/>
                    <a:lstStyle/>
                    <a:p>
                      <a:pPr algn="ctr"/>
                      <a:r>
                        <a:rPr lang="en-US" sz="1800"/>
                        <a:t>X</a:t>
                      </a:r>
                    </a:p>
                  </a:txBody>
                  <a:tcPr marL="89338" marR="89338" marT="44669" marB="44669"/>
                </a:tc>
                <a:extLst>
                  <a:ext uri="{0D108BD9-81ED-4DB2-BD59-A6C34878D82A}">
                    <a16:rowId xmlns:a16="http://schemas.microsoft.com/office/drawing/2014/main" val="486162110"/>
                  </a:ext>
                </a:extLst>
              </a:tr>
              <a:tr h="393089">
                <a:tc>
                  <a:txBody>
                    <a:bodyPr/>
                    <a:lstStyle/>
                    <a:p>
                      <a:r>
                        <a:rPr lang="en-US" sz="1600" dirty="0"/>
                        <a:t>Provide advice and assistance with obtaining State or local benefits </a:t>
                      </a:r>
                    </a:p>
                  </a:txBody>
                  <a:tcPr marL="89338" marR="89338" marT="44669" marB="44669"/>
                </a:tc>
                <a:tc>
                  <a:txBody>
                    <a:bodyPr/>
                    <a:lstStyle/>
                    <a:p>
                      <a:pPr algn="ctr"/>
                      <a:r>
                        <a:rPr lang="en-US" sz="1800"/>
                        <a:t>X</a:t>
                      </a:r>
                    </a:p>
                  </a:txBody>
                  <a:tcPr marL="89338" marR="89338" marT="44669" marB="44669"/>
                </a:tc>
                <a:tc>
                  <a:txBody>
                    <a:bodyPr/>
                    <a:lstStyle/>
                    <a:p>
                      <a:pPr algn="ctr"/>
                      <a:r>
                        <a:rPr lang="en-US" sz="1800"/>
                        <a:t>X</a:t>
                      </a:r>
                    </a:p>
                  </a:txBody>
                  <a:tcPr marL="89338" marR="89338" marT="44669" marB="44669"/>
                </a:tc>
                <a:extLst>
                  <a:ext uri="{0D108BD9-81ED-4DB2-BD59-A6C34878D82A}">
                    <a16:rowId xmlns:a16="http://schemas.microsoft.com/office/drawing/2014/main" val="2493250881"/>
                  </a:ext>
                </a:extLst>
              </a:tr>
              <a:tr h="393089">
                <a:tc>
                  <a:txBody>
                    <a:bodyPr/>
                    <a:lstStyle/>
                    <a:p>
                      <a:r>
                        <a:rPr lang="en-US" sz="1600" dirty="0"/>
                        <a:t>Help the veteran / claimant complete forms</a:t>
                      </a:r>
                    </a:p>
                  </a:txBody>
                  <a:tcPr marL="89338" marR="89338" marT="44669" marB="44669"/>
                </a:tc>
                <a:tc>
                  <a:txBody>
                    <a:bodyPr/>
                    <a:lstStyle/>
                    <a:p>
                      <a:pPr algn="ctr"/>
                      <a:endParaRPr lang="en-US" sz="1800"/>
                    </a:p>
                  </a:txBody>
                  <a:tcPr marL="89338" marR="89338" marT="44669" marB="44669"/>
                </a:tc>
                <a:tc>
                  <a:txBody>
                    <a:bodyPr/>
                    <a:lstStyle/>
                    <a:p>
                      <a:pPr algn="ctr"/>
                      <a:r>
                        <a:rPr lang="en-US" sz="1800"/>
                        <a:t>X</a:t>
                      </a:r>
                    </a:p>
                  </a:txBody>
                  <a:tcPr marL="89338" marR="89338" marT="44669" marB="44669"/>
                </a:tc>
                <a:extLst>
                  <a:ext uri="{0D108BD9-81ED-4DB2-BD59-A6C34878D82A}">
                    <a16:rowId xmlns:a16="http://schemas.microsoft.com/office/drawing/2014/main" val="1931556450"/>
                  </a:ext>
                </a:extLst>
              </a:tr>
              <a:tr h="393089">
                <a:tc>
                  <a:txBody>
                    <a:bodyPr/>
                    <a:lstStyle/>
                    <a:p>
                      <a:r>
                        <a:rPr lang="en-US" sz="1600" dirty="0"/>
                        <a:t>Sign VA Form 21-22</a:t>
                      </a:r>
                    </a:p>
                  </a:txBody>
                  <a:tcPr marL="89338" marR="89338" marT="44669" marB="44669"/>
                </a:tc>
                <a:tc>
                  <a:txBody>
                    <a:bodyPr/>
                    <a:lstStyle/>
                    <a:p>
                      <a:pPr algn="ctr"/>
                      <a:endParaRPr lang="en-US" sz="1800"/>
                    </a:p>
                  </a:txBody>
                  <a:tcPr marL="89338" marR="89338" marT="44669" marB="44669"/>
                </a:tc>
                <a:tc>
                  <a:txBody>
                    <a:bodyPr/>
                    <a:lstStyle/>
                    <a:p>
                      <a:pPr algn="ctr"/>
                      <a:r>
                        <a:rPr lang="en-US" sz="1800"/>
                        <a:t>X</a:t>
                      </a:r>
                    </a:p>
                  </a:txBody>
                  <a:tcPr marL="89338" marR="89338" marT="44669" marB="44669"/>
                </a:tc>
                <a:extLst>
                  <a:ext uri="{0D108BD9-81ED-4DB2-BD59-A6C34878D82A}">
                    <a16:rowId xmlns:a16="http://schemas.microsoft.com/office/drawing/2014/main" val="1859454716"/>
                  </a:ext>
                </a:extLst>
              </a:tr>
              <a:tr h="393089">
                <a:tc>
                  <a:txBody>
                    <a:bodyPr/>
                    <a:lstStyle/>
                    <a:p>
                      <a:r>
                        <a:rPr lang="en-US" sz="1600" dirty="0"/>
                        <a:t>Represent Claimants at VA hearings</a:t>
                      </a:r>
                    </a:p>
                  </a:txBody>
                  <a:tcPr marL="89338" marR="89338" marT="44669" marB="44669"/>
                </a:tc>
                <a:tc>
                  <a:txBody>
                    <a:bodyPr/>
                    <a:lstStyle/>
                    <a:p>
                      <a:pPr algn="ctr"/>
                      <a:endParaRPr lang="en-US" sz="1800"/>
                    </a:p>
                  </a:txBody>
                  <a:tcPr marL="89338" marR="89338" marT="44669" marB="44669"/>
                </a:tc>
                <a:tc>
                  <a:txBody>
                    <a:bodyPr/>
                    <a:lstStyle/>
                    <a:p>
                      <a:pPr algn="ctr"/>
                      <a:r>
                        <a:rPr lang="en-US" sz="1800"/>
                        <a:t>X</a:t>
                      </a:r>
                    </a:p>
                  </a:txBody>
                  <a:tcPr marL="89338" marR="89338" marT="44669" marB="44669"/>
                </a:tc>
                <a:extLst>
                  <a:ext uri="{0D108BD9-81ED-4DB2-BD59-A6C34878D82A}">
                    <a16:rowId xmlns:a16="http://schemas.microsoft.com/office/drawing/2014/main" val="3378900642"/>
                  </a:ext>
                </a:extLst>
              </a:tr>
              <a:tr h="393089">
                <a:tc>
                  <a:txBody>
                    <a:bodyPr/>
                    <a:lstStyle/>
                    <a:p>
                      <a:r>
                        <a:rPr lang="en-US" sz="1600" dirty="0"/>
                        <a:t>Request status from VA and speak to VA on veterans Behalf</a:t>
                      </a:r>
                    </a:p>
                  </a:txBody>
                  <a:tcPr marL="89338" marR="89338" marT="44669" marB="44669"/>
                </a:tc>
                <a:tc>
                  <a:txBody>
                    <a:bodyPr/>
                    <a:lstStyle/>
                    <a:p>
                      <a:pPr algn="ctr"/>
                      <a:endParaRPr lang="en-US" sz="1800"/>
                    </a:p>
                  </a:txBody>
                  <a:tcPr marL="89338" marR="89338" marT="44669" marB="44669"/>
                </a:tc>
                <a:tc>
                  <a:txBody>
                    <a:bodyPr/>
                    <a:lstStyle/>
                    <a:p>
                      <a:pPr algn="ctr"/>
                      <a:r>
                        <a:rPr lang="en-US" sz="1800"/>
                        <a:t>X</a:t>
                      </a:r>
                    </a:p>
                  </a:txBody>
                  <a:tcPr marL="89338" marR="89338" marT="44669" marB="44669"/>
                </a:tc>
                <a:extLst>
                  <a:ext uri="{0D108BD9-81ED-4DB2-BD59-A6C34878D82A}">
                    <a16:rowId xmlns:a16="http://schemas.microsoft.com/office/drawing/2014/main" val="137403360"/>
                  </a:ext>
                </a:extLst>
              </a:tr>
              <a:tr h="393089">
                <a:tc>
                  <a:txBody>
                    <a:bodyPr/>
                    <a:lstStyle/>
                    <a:p>
                      <a:r>
                        <a:rPr lang="en-US" sz="1600" dirty="0"/>
                        <a:t>Accept and submit PII and VA Forms </a:t>
                      </a:r>
                    </a:p>
                  </a:txBody>
                  <a:tcPr marL="89338" marR="89338" marT="44669" marB="44669"/>
                </a:tc>
                <a:tc>
                  <a:txBody>
                    <a:bodyPr/>
                    <a:lstStyle/>
                    <a:p>
                      <a:pPr algn="ctr"/>
                      <a:endParaRPr lang="en-US" sz="1800"/>
                    </a:p>
                  </a:txBody>
                  <a:tcPr marL="89338" marR="89338" marT="44669" marB="44669"/>
                </a:tc>
                <a:tc>
                  <a:txBody>
                    <a:bodyPr/>
                    <a:lstStyle/>
                    <a:p>
                      <a:pPr algn="ctr"/>
                      <a:r>
                        <a:rPr lang="en-US" sz="1800"/>
                        <a:t>X</a:t>
                      </a:r>
                    </a:p>
                  </a:txBody>
                  <a:tcPr marL="89338" marR="89338" marT="44669" marB="44669"/>
                </a:tc>
                <a:extLst>
                  <a:ext uri="{0D108BD9-81ED-4DB2-BD59-A6C34878D82A}">
                    <a16:rowId xmlns:a16="http://schemas.microsoft.com/office/drawing/2014/main" val="3667351585"/>
                  </a:ext>
                </a:extLst>
              </a:tr>
              <a:tr h="393089">
                <a:tc>
                  <a:txBody>
                    <a:bodyPr/>
                    <a:lstStyle/>
                    <a:p>
                      <a:r>
                        <a:rPr lang="en-US" sz="1600" dirty="0"/>
                        <a:t>Sign forms on behalf of veteran / claimant </a:t>
                      </a:r>
                    </a:p>
                  </a:txBody>
                  <a:tcPr marL="89338" marR="89338" marT="44669" marB="44669"/>
                </a:tc>
                <a:tc>
                  <a:txBody>
                    <a:bodyPr/>
                    <a:lstStyle/>
                    <a:p>
                      <a:pPr algn="ctr"/>
                      <a:endParaRPr lang="en-US" sz="1800"/>
                    </a:p>
                  </a:txBody>
                  <a:tcPr marL="89338" marR="89338" marT="44669" marB="44669"/>
                </a:tc>
                <a:tc>
                  <a:txBody>
                    <a:bodyPr/>
                    <a:lstStyle/>
                    <a:p>
                      <a:pPr algn="ctr"/>
                      <a:r>
                        <a:rPr lang="en-US" sz="1800" dirty="0"/>
                        <a:t>X</a:t>
                      </a:r>
                    </a:p>
                  </a:txBody>
                  <a:tcPr marL="89338" marR="89338" marT="44669" marB="44669"/>
                </a:tc>
                <a:extLst>
                  <a:ext uri="{0D108BD9-81ED-4DB2-BD59-A6C34878D82A}">
                    <a16:rowId xmlns:a16="http://schemas.microsoft.com/office/drawing/2014/main" val="2651851538"/>
                  </a:ext>
                </a:extLst>
              </a:tr>
            </a:tbl>
          </a:graphicData>
        </a:graphic>
      </p:graphicFrame>
    </p:spTree>
    <p:extLst>
      <p:ext uri="{BB962C8B-B14F-4D97-AF65-F5344CB8AC3E}">
        <p14:creationId xmlns:p14="http://schemas.microsoft.com/office/powerpoint/2010/main" val="264524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4B3620-9E8D-C735-2FAF-706A83198029}"/>
              </a:ext>
            </a:extLst>
          </p:cNvPr>
          <p:cNvSpPr>
            <a:spLocks noGrp="1"/>
          </p:cNvSpPr>
          <p:nvPr>
            <p:ph type="title"/>
          </p:nvPr>
        </p:nvSpPr>
        <p:spPr>
          <a:xfrm>
            <a:off x="1137034" y="609597"/>
            <a:ext cx="9392421" cy="1330841"/>
          </a:xfrm>
        </p:spPr>
        <p:txBody>
          <a:bodyPr>
            <a:normAutofit/>
          </a:bodyPr>
          <a:lstStyle/>
          <a:p>
            <a:r>
              <a:rPr lang="en-US"/>
              <a:t>Membership Benefit</a:t>
            </a:r>
          </a:p>
        </p:txBody>
      </p:sp>
      <p:sp>
        <p:nvSpPr>
          <p:cNvPr id="3" name="Content Placeholder 2">
            <a:extLst>
              <a:ext uri="{FF2B5EF4-FFF2-40B4-BE49-F238E27FC236}">
                <a16:creationId xmlns:a16="http://schemas.microsoft.com/office/drawing/2014/main" id="{0AE7FE20-1BB7-9422-676D-4465038B460F}"/>
              </a:ext>
            </a:extLst>
          </p:cNvPr>
          <p:cNvSpPr>
            <a:spLocks noGrp="1"/>
          </p:cNvSpPr>
          <p:nvPr>
            <p:ph idx="1"/>
          </p:nvPr>
        </p:nvSpPr>
        <p:spPr>
          <a:xfrm>
            <a:off x="1137034" y="2198362"/>
            <a:ext cx="4958966" cy="3917773"/>
          </a:xfrm>
        </p:spPr>
        <p:txBody>
          <a:bodyPr>
            <a:normAutofit/>
          </a:bodyPr>
          <a:lstStyle/>
          <a:p>
            <a:pPr marL="0" indent="0">
              <a:buNone/>
            </a:pPr>
            <a:r>
              <a:rPr lang="en-US" sz="1900"/>
              <a:t>While The American Legion does not require membership to assist veterans, we do encourage PSOs and DSOs to have information available to inquiring veterans. Many veterans are unaware of the services The American Legion provides; upon working with dedicated PSOs and DSOs, many ask questions pertaining to membership. The American Legion is only as strong as its membership and volunteers; as a result, we encourage our service officers to have the information readily available and welcome them to the organization.</a:t>
            </a:r>
          </a:p>
        </p:txBody>
      </p:sp>
      <p:pic>
        <p:nvPicPr>
          <p:cNvPr id="1026" name="Picture 2">
            <a:extLst>
              <a:ext uri="{FF2B5EF4-FFF2-40B4-BE49-F238E27FC236}">
                <a16:creationId xmlns:a16="http://schemas.microsoft.com/office/drawing/2014/main" id="{6D0D7CAF-0FF3-8713-B2A8-A30B563330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524564"/>
            <a:ext cx="4788505" cy="3076614"/>
          </a:xfrm>
          <a:prstGeom prst="rect">
            <a:avLst/>
          </a:pr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7890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4" name="Rectangle 6153">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Freeform: Shape 6152">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074200-549A-2E83-7C59-C4094AB5CB5B}"/>
              </a:ext>
            </a:extLst>
          </p:cNvPr>
          <p:cNvSpPr>
            <a:spLocks noGrp="1"/>
          </p:cNvSpPr>
          <p:nvPr>
            <p:ph type="ctrTitle"/>
          </p:nvPr>
        </p:nvSpPr>
        <p:spPr>
          <a:xfrm>
            <a:off x="1184744" y="5198168"/>
            <a:ext cx="9859618" cy="642797"/>
          </a:xfrm>
        </p:spPr>
        <p:txBody>
          <a:bodyPr>
            <a:normAutofit/>
          </a:bodyPr>
          <a:lstStyle/>
          <a:p>
            <a:r>
              <a:rPr lang="en-US" sz="3600"/>
              <a:t>CLAIM SHARKS</a:t>
            </a:r>
          </a:p>
        </p:txBody>
      </p:sp>
      <p:sp>
        <p:nvSpPr>
          <p:cNvPr id="6155" name="Freeform: Shape 6154">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Jaws Franchise | Jaws Wiki | Fandom">
            <a:extLst>
              <a:ext uri="{FF2B5EF4-FFF2-40B4-BE49-F238E27FC236}">
                <a16:creationId xmlns:a16="http://schemas.microsoft.com/office/drawing/2014/main" id="{70A2B294-EAFC-279C-E796-104D2CF45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8619"/>
          <a:stretch>
            <a:fillRect/>
          </a:stretch>
        </p:blipFill>
        <p:spPr bwMode="auto">
          <a:xfrm>
            <a:off x="2079812" y="805516"/>
            <a:ext cx="8032376" cy="40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12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FC58D-AB1C-C3BA-CEBA-6DAEAA5D1DC9}"/>
              </a:ext>
            </a:extLst>
          </p:cNvPr>
          <p:cNvSpPr>
            <a:spLocks noGrp="1"/>
          </p:cNvSpPr>
          <p:nvPr>
            <p:ph type="title"/>
          </p:nvPr>
        </p:nvSpPr>
        <p:spPr>
          <a:xfrm>
            <a:off x="572493" y="238539"/>
            <a:ext cx="11018520" cy="1434415"/>
          </a:xfrm>
        </p:spPr>
        <p:txBody>
          <a:bodyPr anchor="b">
            <a:normAutofit/>
          </a:bodyPr>
          <a:lstStyle/>
          <a:p>
            <a:r>
              <a:rPr lang="en-US" sz="5400"/>
              <a:t>Claim Sharks </a:t>
            </a:r>
          </a:p>
        </p:txBody>
      </p:sp>
      <p:sp>
        <p:nvSpPr>
          <p:cNvPr id="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E42384-FC17-4800-E6EB-4F6520A27B1E}"/>
              </a:ext>
            </a:extLst>
          </p:cNvPr>
          <p:cNvSpPr>
            <a:spLocks noGrp="1"/>
          </p:cNvSpPr>
          <p:nvPr>
            <p:ph idx="1"/>
          </p:nvPr>
        </p:nvSpPr>
        <p:spPr>
          <a:xfrm>
            <a:off x="572493" y="2071316"/>
            <a:ext cx="6713552" cy="4119172"/>
          </a:xfrm>
        </p:spPr>
        <p:txBody>
          <a:bodyPr anchor="t">
            <a:normAutofit/>
          </a:bodyPr>
          <a:lstStyle/>
          <a:p>
            <a:r>
              <a:rPr lang="en-US" sz="2200"/>
              <a:t>A Claim Shark is someone that takes advantage of veterans and their families by “consulting” or “assisting” them as they file their VA Claim. These Claim Sharks are not accredited through the VA Office of General Counsel and often charge high fees for their exploitative and unethical practices. </a:t>
            </a:r>
          </a:p>
          <a:p>
            <a:r>
              <a:rPr lang="en-US" sz="2200"/>
              <a:t>Again, Claim Sharks are not VA accredited meaning they are not required to adhere to the ethical standards that accreditation brings allowing their advice to be misleading or fraudulent. </a:t>
            </a:r>
          </a:p>
        </p:txBody>
      </p:sp>
      <p:pic>
        <p:nvPicPr>
          <p:cNvPr id="5" name="Picture 4" descr="A shark jumping out of the water&#10;&#10;AI-generated content may be incorrect.">
            <a:extLst>
              <a:ext uri="{FF2B5EF4-FFF2-40B4-BE49-F238E27FC236}">
                <a16:creationId xmlns:a16="http://schemas.microsoft.com/office/drawing/2014/main" id="{9396A25E-03BE-7F54-7191-029EF914A2F3}"/>
              </a:ext>
            </a:extLst>
          </p:cNvPr>
          <p:cNvPicPr>
            <a:picLocks noChangeAspect="1"/>
          </p:cNvPicPr>
          <p:nvPr/>
        </p:nvPicPr>
        <p:blipFill>
          <a:blip r:embed="rId2"/>
          <a:srcRect l="6597" r="29382"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73956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C36F6-1364-7522-78BA-3A24DDAA15A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How to Protect Veterans from Claim Sharks </a:t>
            </a:r>
          </a:p>
        </p:txBody>
      </p:sp>
      <p:sp>
        <p:nvSpPr>
          <p:cNvPr id="3" name="Content Placeholder 2">
            <a:extLst>
              <a:ext uri="{FF2B5EF4-FFF2-40B4-BE49-F238E27FC236}">
                <a16:creationId xmlns:a16="http://schemas.microsoft.com/office/drawing/2014/main" id="{9753729E-22A5-2E3E-E4F4-16CB19FE2593}"/>
              </a:ext>
            </a:extLst>
          </p:cNvPr>
          <p:cNvSpPr>
            <a:spLocks noGrp="1"/>
          </p:cNvSpPr>
          <p:nvPr>
            <p:ph idx="1"/>
          </p:nvPr>
        </p:nvSpPr>
        <p:spPr>
          <a:xfrm>
            <a:off x="1371599" y="2318197"/>
            <a:ext cx="9724031" cy="3683358"/>
          </a:xfrm>
        </p:spPr>
        <p:txBody>
          <a:bodyPr anchor="ctr">
            <a:normAutofit/>
          </a:bodyPr>
          <a:lstStyle/>
          <a:p>
            <a:r>
              <a:rPr lang="en-US" sz="2000"/>
              <a:t>Only work with Accredited Department Service Officer / County Veteran Service Officers</a:t>
            </a:r>
          </a:p>
          <a:p>
            <a:r>
              <a:rPr lang="en-US" sz="2000"/>
              <a:t>Don’t sign any monetary Contract for claims assistance</a:t>
            </a:r>
          </a:p>
          <a:p>
            <a:r>
              <a:rPr lang="en-US" sz="2000"/>
              <a:t>Do not provide access to your VA.gov account</a:t>
            </a:r>
          </a:p>
          <a:p>
            <a:pPr marL="0" indent="0">
              <a:buNone/>
            </a:pPr>
            <a:endParaRPr lang="en-US" sz="2000"/>
          </a:p>
          <a:p>
            <a:pPr marL="0" indent="0">
              <a:buNone/>
            </a:pPr>
            <a:r>
              <a:rPr lang="en-US" sz="2000"/>
              <a:t>To learn more about claim shark's visit: </a:t>
            </a:r>
            <a:r>
              <a:rPr lang="en-US" sz="2000">
                <a:hlinkClick r:id="rId2"/>
              </a:rPr>
              <a:t>https://news.va.gov/126030/va-shares-tips-protect-benefits-from-fraud/</a:t>
            </a:r>
            <a:r>
              <a:rPr lang="en-US" sz="2000"/>
              <a:t> </a:t>
            </a:r>
          </a:p>
        </p:txBody>
      </p:sp>
    </p:spTree>
    <p:extLst>
      <p:ext uri="{BB962C8B-B14F-4D97-AF65-F5344CB8AC3E}">
        <p14:creationId xmlns:p14="http://schemas.microsoft.com/office/powerpoint/2010/main" val="15872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AI-generated content may be incorrect.">
            <a:extLst>
              <a:ext uri="{FF2B5EF4-FFF2-40B4-BE49-F238E27FC236}">
                <a16:creationId xmlns:a16="http://schemas.microsoft.com/office/drawing/2014/main" id="{C785066C-0B55-D7CF-3D07-413890CE48F1}"/>
              </a:ext>
            </a:extLst>
          </p:cNvPr>
          <p:cNvPicPr>
            <a:picLocks noChangeAspect="1"/>
          </p:cNvPicPr>
          <p:nvPr/>
        </p:nvPicPr>
        <p:blipFill>
          <a:blip r:embed="rId2">
            <a:alphaModFix amt="50000"/>
          </a:blip>
          <a:srcRect t="6227" r="-1" b="-1"/>
          <a:stretch>
            <a:fillRect/>
          </a:stretch>
        </p:blipFill>
        <p:spPr>
          <a:xfrm>
            <a:off x="20" y="10"/>
            <a:ext cx="12188930" cy="6857990"/>
          </a:xfrm>
          <a:prstGeom prst="rect">
            <a:avLst/>
          </a:prstGeom>
        </p:spPr>
      </p:pic>
      <p:sp>
        <p:nvSpPr>
          <p:cNvPr id="2" name="Title 1">
            <a:extLst>
              <a:ext uri="{FF2B5EF4-FFF2-40B4-BE49-F238E27FC236}">
                <a16:creationId xmlns:a16="http://schemas.microsoft.com/office/drawing/2014/main" id="{01CECDDB-BC45-BBC2-9A58-FF96CEB6206A}"/>
              </a:ext>
            </a:extLst>
          </p:cNvPr>
          <p:cNvSpPr>
            <a:spLocks noGrp="1"/>
          </p:cNvSpPr>
          <p:nvPr>
            <p:ph type="ctrTitle"/>
          </p:nvPr>
        </p:nvSpPr>
        <p:spPr>
          <a:xfrm>
            <a:off x="1524000" y="1122363"/>
            <a:ext cx="9144000" cy="3063240"/>
          </a:xfrm>
        </p:spPr>
        <p:txBody>
          <a:bodyPr>
            <a:normAutofit/>
          </a:bodyPr>
          <a:lstStyle/>
          <a:p>
            <a:r>
              <a:rPr lang="en-US" sz="6600">
                <a:solidFill>
                  <a:schemeClr val="bg1"/>
                </a:solidFill>
              </a:rPr>
              <a:t>Know the American Legion </a:t>
            </a:r>
          </a:p>
        </p:txBody>
      </p:sp>
      <p:sp>
        <p:nvSpPr>
          <p:cNvPr id="3" name="Subtitle 2">
            <a:extLst>
              <a:ext uri="{FF2B5EF4-FFF2-40B4-BE49-F238E27FC236}">
                <a16:creationId xmlns:a16="http://schemas.microsoft.com/office/drawing/2014/main" id="{8F94398D-FA4B-E6DA-FEE8-AC94F6F0FB0D}"/>
              </a:ext>
            </a:extLst>
          </p:cNvPr>
          <p:cNvSpPr>
            <a:spLocks noGrp="1"/>
          </p:cNvSpPr>
          <p:nvPr>
            <p:ph type="subTitle" idx="1"/>
          </p:nvPr>
        </p:nvSpPr>
        <p:spPr>
          <a:xfrm>
            <a:off x="1527048" y="4599432"/>
            <a:ext cx="9144000" cy="1536192"/>
          </a:xfrm>
        </p:spPr>
        <p:txBody>
          <a:bodyPr>
            <a:normAutofit/>
          </a:bodyPr>
          <a:lstStyle/>
          <a:p>
            <a:r>
              <a:rPr lang="en-US" dirty="0">
                <a:solidFill>
                  <a:schemeClr val="bg1"/>
                </a:solidFill>
              </a:rPr>
              <a:t>The American Legion is comprised of Four Pillars Veterans Affairs &amp;Rehabilitation, Children &amp; Youth, Americanism, and National Security </a:t>
            </a:r>
          </a:p>
        </p:txBody>
      </p:sp>
      <p:sp>
        <p:nvSpPr>
          <p:cNvPr id="3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652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7735F-460C-EB7D-D568-7101599A376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Veterans Affairs &amp; Rehabilitation </a:t>
            </a:r>
          </a:p>
        </p:txBody>
      </p:sp>
      <p:sp>
        <p:nvSpPr>
          <p:cNvPr id="3" name="Content Placeholder 2">
            <a:extLst>
              <a:ext uri="{FF2B5EF4-FFF2-40B4-BE49-F238E27FC236}">
                <a16:creationId xmlns:a16="http://schemas.microsoft.com/office/drawing/2014/main" id="{A7864EDE-04B7-ED02-CA82-555A7A303A45}"/>
              </a:ext>
            </a:extLst>
          </p:cNvPr>
          <p:cNvSpPr>
            <a:spLocks noGrp="1"/>
          </p:cNvSpPr>
          <p:nvPr>
            <p:ph idx="1"/>
          </p:nvPr>
        </p:nvSpPr>
        <p:spPr>
          <a:xfrm>
            <a:off x="250167" y="1622745"/>
            <a:ext cx="11588908" cy="4940717"/>
          </a:xfrm>
        </p:spPr>
        <p:txBody>
          <a:bodyPr anchor="ctr">
            <a:normAutofit fontScale="85000" lnSpcReduction="20000"/>
          </a:bodyPr>
          <a:lstStyle/>
          <a:p>
            <a:pPr marL="0" indent="0">
              <a:buNone/>
            </a:pPr>
            <a:r>
              <a:rPr lang="en-US" sz="2200" dirty="0"/>
              <a:t>The American Legion has for over 100 years acted as the nation’s leading advocate for proper health care, economic opportunity and legal benefits for U.S. military veterans. The Legion was instrumental in the creation of the Veterans Administration in 1930 and an ardent supporter of its elevation to cabinet status when it became the Department of Veterans Affairs in 1989. The relationship between VA and The American Legion continues to evolve today.</a:t>
            </a:r>
          </a:p>
          <a:p>
            <a:r>
              <a:rPr lang="en-US" sz="2200" b="1" dirty="0"/>
              <a:t>Gifts for Yanks: </a:t>
            </a:r>
            <a:r>
              <a:rPr lang="en-US" sz="2200" dirty="0"/>
              <a:t>“Gifts for Yanks” is a program of giving by Legionnaires within the State of Ohio, originally called “Gifts for the Yanks Who Gave”, since 1952 to our hospitalized veterans and VA facilities from members of The American Legion, The American Legion Auxiliary, and Sons of The American Legion. Gifts for Yanks committee.</a:t>
            </a:r>
          </a:p>
          <a:p>
            <a:r>
              <a:rPr lang="en-US" sz="2200" b="1" dirty="0"/>
              <a:t>Career Services for Veterans: </a:t>
            </a:r>
            <a:r>
              <a:rPr lang="en-US" sz="2200" dirty="0"/>
              <a:t>The Department of Ohio’s Employment Committee, is a major part of the Veterans Affairs &amp; Rehabilitation pillar, that works, specifically in that area. Employment Committee.</a:t>
            </a:r>
          </a:p>
          <a:p>
            <a:pPr marL="0" indent="0">
              <a:buNone/>
            </a:pPr>
            <a:endParaRPr lang="en-US" sz="2200" dirty="0"/>
          </a:p>
          <a:p>
            <a:pPr marL="0" indent="0">
              <a:buNone/>
            </a:pPr>
            <a:r>
              <a:rPr lang="en-US" sz="2200" dirty="0"/>
              <a:t>Coordinator: William Genochio </a:t>
            </a:r>
          </a:p>
          <a:p>
            <a:pPr marL="0" indent="0">
              <a:buNone/>
            </a:pPr>
            <a:r>
              <a:rPr lang="en-US" sz="2200" dirty="0"/>
              <a:t>Chairman: David Cook Sr.</a:t>
            </a:r>
          </a:p>
          <a:p>
            <a:pPr marL="0" indent="0">
              <a:buNone/>
            </a:pPr>
            <a:r>
              <a:rPr lang="en-US" sz="2200" dirty="0">
                <a:hlinkClick r:id="rId2"/>
              </a:rPr>
              <a:t>https://www.ohiolegion.com/veterans-affairs-rehabilitation/</a:t>
            </a:r>
            <a:r>
              <a:rPr lang="en-US" sz="2200" dirty="0"/>
              <a:t> </a:t>
            </a:r>
          </a:p>
          <a:p>
            <a:endParaRPr lang="en-US" sz="1400" dirty="0"/>
          </a:p>
          <a:p>
            <a:pPr marL="0" indent="0">
              <a:buNone/>
            </a:pPr>
            <a:br>
              <a:rPr lang="en-US" sz="1400" dirty="0"/>
            </a:br>
            <a:endParaRPr lang="en-US" sz="1400" dirty="0"/>
          </a:p>
        </p:txBody>
      </p:sp>
    </p:spTree>
    <p:extLst>
      <p:ext uri="{BB962C8B-B14F-4D97-AF65-F5344CB8AC3E}">
        <p14:creationId xmlns:p14="http://schemas.microsoft.com/office/powerpoint/2010/main" val="2106630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8F8000FB-2994-F04C-254B-8C3B0B4332ED}"/>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r="11999" b="-1"/>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19206B-76CB-F667-C44D-5059AF0B31F4}"/>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Children &amp; Youth</a:t>
            </a:r>
          </a:p>
        </p:txBody>
      </p:sp>
      <p:sp>
        <p:nvSpPr>
          <p:cNvPr id="2054" name="Content Placeholder 2053">
            <a:extLst>
              <a:ext uri="{FF2B5EF4-FFF2-40B4-BE49-F238E27FC236}">
                <a16:creationId xmlns:a16="http://schemas.microsoft.com/office/drawing/2014/main" id="{11D2F826-128A-D052-555B-12BD01B100E8}"/>
              </a:ext>
            </a:extLst>
          </p:cNvPr>
          <p:cNvSpPr>
            <a:spLocks noGrp="1"/>
          </p:cNvSpPr>
          <p:nvPr>
            <p:ph idx="1"/>
          </p:nvPr>
        </p:nvSpPr>
        <p:spPr>
          <a:xfrm>
            <a:off x="452387" y="1530417"/>
            <a:ext cx="11367436" cy="5072514"/>
          </a:xfrm>
        </p:spPr>
        <p:txBody>
          <a:bodyPr>
            <a:normAutofit fontScale="77500" lnSpcReduction="20000"/>
          </a:bodyPr>
          <a:lstStyle/>
          <a:p>
            <a:r>
              <a:rPr lang="en-US" dirty="0"/>
              <a:t>To contribute to the physical, mental, emotional and spiritual needs of children and youth through the dissemination of knowledge about new and innovative organizations and their programs.</a:t>
            </a:r>
          </a:p>
          <a:p>
            <a:r>
              <a:rPr lang="en-US" dirty="0"/>
              <a:t>The purpose of the committee is to formulate, recommend and implement plans, programs and activities designed to: </a:t>
            </a:r>
          </a:p>
          <a:p>
            <a:pPr marL="0" indent="0">
              <a:buNone/>
            </a:pPr>
            <a:r>
              <a:rPr lang="en-US" dirty="0"/>
              <a:t>• Assure care and protection for the children of veterans. </a:t>
            </a:r>
          </a:p>
          <a:p>
            <a:pPr marL="0" indent="0">
              <a:buNone/>
            </a:pPr>
            <a:r>
              <a:rPr lang="en-US" dirty="0"/>
              <a:t>• Improve conditions for all children and youth, with due concern for maintaining the integrity of the family home. </a:t>
            </a:r>
          </a:p>
          <a:p>
            <a:pPr marL="0" indent="0">
              <a:buNone/>
            </a:pPr>
            <a:r>
              <a:rPr lang="en-US" dirty="0"/>
              <a:t>• Prevent social and physical ills of children and youth where possible. • Maintain a balanced program that provides for their physical, emotional, intellectual and spiritual needs.</a:t>
            </a:r>
          </a:p>
          <a:p>
            <a:pPr marL="0" indent="0">
              <a:buNone/>
            </a:pPr>
            <a:r>
              <a:rPr lang="en-US" dirty="0">
                <a:solidFill>
                  <a:srgbClr val="FFFFFF"/>
                </a:solidFill>
              </a:rPr>
              <a:t>Programs in Ohio: 4</a:t>
            </a:r>
            <a:r>
              <a:rPr lang="en-US" baseline="30000" dirty="0">
                <a:solidFill>
                  <a:srgbClr val="FFFFFF"/>
                </a:solidFill>
              </a:rPr>
              <a:t>th</a:t>
            </a:r>
            <a:r>
              <a:rPr lang="en-US" dirty="0">
                <a:solidFill>
                  <a:srgbClr val="FFFFFF"/>
                </a:solidFill>
              </a:rPr>
              <a:t> Grade Flag Education Program, Child Welfare Foundation, Temporary Financial Assistance, and Special Olympics</a:t>
            </a:r>
          </a:p>
          <a:p>
            <a:pPr marL="0" indent="0">
              <a:buNone/>
            </a:pPr>
            <a:r>
              <a:rPr lang="en-US" dirty="0">
                <a:solidFill>
                  <a:srgbClr val="FFFFFF"/>
                </a:solidFill>
              </a:rPr>
              <a:t>Coordinator: Christie White</a:t>
            </a:r>
          </a:p>
          <a:p>
            <a:pPr marL="0" indent="0">
              <a:buNone/>
            </a:pPr>
            <a:r>
              <a:rPr lang="en-US" dirty="0">
                <a:solidFill>
                  <a:srgbClr val="FFFFFF"/>
                </a:solidFill>
              </a:rPr>
              <a:t>Chairman: Ken P. Schutz</a:t>
            </a:r>
          </a:p>
          <a:p>
            <a:pPr marL="0" indent="0">
              <a:buNone/>
            </a:pPr>
            <a:r>
              <a:rPr lang="en-US" dirty="0">
                <a:solidFill>
                  <a:srgbClr val="FFFFFF"/>
                </a:solidFill>
                <a:hlinkClick r:id="rId3"/>
              </a:rPr>
              <a:t>https://www.ohiolegion.com/programs/children-youth/</a:t>
            </a:r>
            <a:r>
              <a:rPr lang="en-US" dirty="0">
                <a:solidFill>
                  <a:srgbClr val="FFFFFF"/>
                </a:solidFill>
              </a:rPr>
              <a:t> </a:t>
            </a:r>
          </a:p>
        </p:txBody>
      </p:sp>
    </p:spTree>
    <p:extLst>
      <p:ext uri="{BB962C8B-B14F-4D97-AF65-F5344CB8AC3E}">
        <p14:creationId xmlns:p14="http://schemas.microsoft.com/office/powerpoint/2010/main" val="57243144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9D84D-9EA3-0AB7-DD52-F07AD985A8FB}"/>
              </a:ext>
            </a:extLst>
          </p:cNvPr>
          <p:cNvSpPr>
            <a:spLocks noGrp="1"/>
          </p:cNvSpPr>
          <p:nvPr>
            <p:ph type="title"/>
          </p:nvPr>
        </p:nvSpPr>
        <p:spPr>
          <a:xfrm>
            <a:off x="572493" y="238539"/>
            <a:ext cx="11018520" cy="1434415"/>
          </a:xfrm>
        </p:spPr>
        <p:txBody>
          <a:bodyPr anchor="b">
            <a:normAutofit/>
          </a:bodyPr>
          <a:lstStyle/>
          <a:p>
            <a:r>
              <a:rPr lang="en-US" sz="5400"/>
              <a:t>Americanism </a:t>
            </a:r>
          </a:p>
        </p:txBody>
      </p:sp>
      <p:sp>
        <p:nvSpPr>
          <p:cNvPr id="309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9E44DB-9885-DD19-5B6E-7D1E162FDBFD}"/>
              </a:ext>
            </a:extLst>
          </p:cNvPr>
          <p:cNvSpPr>
            <a:spLocks noGrp="1"/>
          </p:cNvSpPr>
          <p:nvPr>
            <p:ph idx="1"/>
          </p:nvPr>
        </p:nvSpPr>
        <p:spPr>
          <a:xfrm>
            <a:off x="293298" y="1911493"/>
            <a:ext cx="7237562" cy="4707968"/>
          </a:xfrm>
        </p:spPr>
        <p:txBody>
          <a:bodyPr anchor="t">
            <a:normAutofit fontScale="92500" lnSpcReduction="20000"/>
          </a:bodyPr>
          <a:lstStyle/>
          <a:p>
            <a:pPr marL="0" indent="0">
              <a:buNone/>
            </a:pPr>
            <a:r>
              <a:rPr lang="en-US" sz="2200" dirty="0"/>
              <a:t>The American Legion is an organization dedicated to God and country, with a membership of military veterans who take deep pride in the U.S. Flag and all that it means. Since its inception over 100 years ago, the Legion has been a stalwart champion of patriotic values, morals, culture and citizenship. The Legion’s pillar of Americanism embodies its devotion to law and order, the raising of wholesome youth, educated and law-abiding citizenship, and respectful observance of patriotic holidays and remembrances.</a:t>
            </a:r>
          </a:p>
          <a:p>
            <a:pPr marL="0" indent="0">
              <a:buNone/>
            </a:pPr>
            <a:r>
              <a:rPr lang="en-US" sz="2200" dirty="0"/>
              <a:t>Ohio Programs: Americanism &amp; Government Test and Trip Program, Buckeye Boys State, Oratorical Contest, Dayton and Western Reserve National Cemetery Graves Decorating Program, Scouts, Educator of the Year, Legion Baseball, Citizens Falg Alliance, and United States Flag Education / Etiquette.</a:t>
            </a:r>
          </a:p>
          <a:p>
            <a:pPr marL="0" indent="0">
              <a:buNone/>
            </a:pPr>
            <a:r>
              <a:rPr lang="en-US" sz="2200" dirty="0"/>
              <a:t>Coordinator: Christe White </a:t>
            </a:r>
          </a:p>
          <a:p>
            <a:pPr marL="0" indent="0">
              <a:buNone/>
            </a:pPr>
            <a:r>
              <a:rPr lang="en-US" sz="2200" dirty="0"/>
              <a:t>Chairman: Tom Rowe Jr. </a:t>
            </a:r>
          </a:p>
          <a:p>
            <a:pPr marL="0" indent="0">
              <a:buNone/>
            </a:pPr>
            <a:r>
              <a:rPr lang="en-US" sz="2200" dirty="0">
                <a:hlinkClick r:id="rId2"/>
              </a:rPr>
              <a:t>https://www.ohiolegion.com/americanism/</a:t>
            </a:r>
            <a:r>
              <a:rPr lang="en-US" sz="2200" dirty="0"/>
              <a:t> </a:t>
            </a:r>
          </a:p>
        </p:txBody>
      </p:sp>
      <p:pic>
        <p:nvPicPr>
          <p:cNvPr id="3074" name="Picture 2" descr="FLAGWIX Patriot American Flags ...">
            <a:extLst>
              <a:ext uri="{FF2B5EF4-FFF2-40B4-BE49-F238E27FC236}">
                <a16:creationId xmlns:a16="http://schemas.microsoft.com/office/drawing/2014/main" id="{72146B13-11E0-0BA9-ADA8-17DE6E93D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2" r="283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1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extBox 9">
            <a:extLst>
              <a:ext uri="{FF2B5EF4-FFF2-40B4-BE49-F238E27FC236}">
                <a16:creationId xmlns:a16="http://schemas.microsoft.com/office/drawing/2014/main" id="{A49FD3AC-F75E-4DE4-253B-077C0822C40C}"/>
              </a:ext>
            </a:extLst>
          </p:cNvPr>
          <p:cNvGraphicFramePr/>
          <p:nvPr/>
        </p:nvGraphicFramePr>
        <p:xfrm>
          <a:off x="681135" y="1539551"/>
          <a:ext cx="10753060" cy="369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846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D8AE3A-C13B-447F-5BED-F802E838A31B}"/>
              </a:ext>
            </a:extLst>
          </p:cNvPr>
          <p:cNvSpPr>
            <a:spLocks noGrp="1"/>
          </p:cNvSpPr>
          <p:nvPr>
            <p:ph type="title"/>
          </p:nvPr>
        </p:nvSpPr>
        <p:spPr>
          <a:xfrm>
            <a:off x="572493" y="238539"/>
            <a:ext cx="11047013" cy="1434415"/>
          </a:xfrm>
        </p:spPr>
        <p:txBody>
          <a:bodyPr anchor="b">
            <a:normAutofit/>
          </a:bodyPr>
          <a:lstStyle/>
          <a:p>
            <a:r>
              <a:rPr lang="en-US" sz="5400"/>
              <a:t>National Security </a:t>
            </a:r>
          </a:p>
        </p:txBody>
      </p:sp>
      <p:sp>
        <p:nvSpPr>
          <p:cNvPr id="4105"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enator Cindy Hyde-Smith">
            <a:extLst>
              <a:ext uri="{FF2B5EF4-FFF2-40B4-BE49-F238E27FC236}">
                <a16:creationId xmlns:a16="http://schemas.microsoft.com/office/drawing/2014/main" id="{343EED99-30F9-EB48-697C-6BDB433DA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548" r="24323" b="1"/>
          <a:stretch>
            <a:fillRect/>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4D25DD2-8F4F-DE34-756D-52D83B72EED1}"/>
              </a:ext>
            </a:extLst>
          </p:cNvPr>
          <p:cNvSpPr>
            <a:spLocks noGrp="1"/>
          </p:cNvSpPr>
          <p:nvPr>
            <p:ph idx="1"/>
          </p:nvPr>
        </p:nvSpPr>
        <p:spPr>
          <a:xfrm>
            <a:off x="4629752" y="2002056"/>
            <a:ext cx="7228572" cy="4678838"/>
          </a:xfrm>
        </p:spPr>
        <p:txBody>
          <a:bodyPr anchor="t">
            <a:normAutofit/>
          </a:bodyPr>
          <a:lstStyle/>
          <a:p>
            <a:r>
              <a:rPr lang="en-US" sz="1600" dirty="0"/>
              <a:t>The Commission is responsible for reviewing items pertaining to various security issues that involve such items as cyber security, security of our boarders, our armed forces, their equipment and numbers so we don’t get into a position where we can’t maintain our presence in areas needed to ensure our safety. The Commission is also involved in military benefits and quality of life items that face our armed forces as well as the veterans that have served. These issues are addressed by either creating Resolutions to address the items or approve submitted resolutions by other committees or individuals. These resolutions are presented at the department convention to be accepted and once accepted, move on to the national convention. If the resolution is passed at the national level, it will then be presented to congress for possible action.</a:t>
            </a:r>
          </a:p>
          <a:p>
            <a:r>
              <a:rPr lang="en-US" sz="1600" dirty="0"/>
              <a:t>Programs: Operation Comfort Warrior, National Emergency Fund, and POW/MIA Advocacy</a:t>
            </a:r>
          </a:p>
          <a:p>
            <a:pPr marL="0" indent="0">
              <a:buNone/>
            </a:pPr>
            <a:r>
              <a:rPr lang="en-US" sz="1600" dirty="0"/>
              <a:t>Coordinator: Jacob Brault </a:t>
            </a:r>
          </a:p>
          <a:p>
            <a:pPr marL="0" indent="0">
              <a:buNone/>
            </a:pPr>
            <a:r>
              <a:rPr lang="en-US" sz="1600" dirty="0"/>
              <a:t>Chairman: Al Buxton</a:t>
            </a:r>
          </a:p>
          <a:p>
            <a:pPr marL="0" indent="0">
              <a:buNone/>
            </a:pPr>
            <a:r>
              <a:rPr lang="en-US" sz="1600" dirty="0">
                <a:hlinkClick r:id="rId3"/>
              </a:rPr>
              <a:t>https://www.ohiolegion.com/national-security/</a:t>
            </a:r>
            <a:r>
              <a:rPr lang="en-US" sz="1600" dirty="0"/>
              <a:t> </a:t>
            </a:r>
          </a:p>
        </p:txBody>
      </p:sp>
    </p:spTree>
    <p:extLst>
      <p:ext uri="{BB962C8B-B14F-4D97-AF65-F5344CB8AC3E}">
        <p14:creationId xmlns:p14="http://schemas.microsoft.com/office/powerpoint/2010/main" val="2377869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CB78F-1576-FD3A-BF02-CC2C7E911D13}"/>
              </a:ext>
            </a:extLst>
          </p:cNvPr>
          <p:cNvSpPr>
            <a:spLocks noGrp="1"/>
          </p:cNvSpPr>
          <p:nvPr>
            <p:ph type="title"/>
          </p:nvPr>
        </p:nvSpPr>
        <p:spPr>
          <a:xfrm>
            <a:off x="572493" y="238539"/>
            <a:ext cx="11047013" cy="1434415"/>
          </a:xfrm>
        </p:spPr>
        <p:txBody>
          <a:bodyPr anchor="b">
            <a:normAutofit/>
          </a:bodyPr>
          <a:lstStyle/>
          <a:p>
            <a:r>
              <a:rPr lang="en-US" sz="5400" dirty="0"/>
              <a:t>Legislative</a:t>
            </a:r>
          </a:p>
        </p:txBody>
      </p:sp>
      <p:sp>
        <p:nvSpPr>
          <p:cNvPr id="513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Legislative Branch | whitehouse.gov">
            <a:extLst>
              <a:ext uri="{FF2B5EF4-FFF2-40B4-BE49-F238E27FC236}">
                <a16:creationId xmlns:a16="http://schemas.microsoft.com/office/drawing/2014/main" id="{030260BF-84EA-095B-20AA-C6261788A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84" r="25540" b="1"/>
          <a:stretch>
            <a:fillRect/>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5126" name="Content Placeholder 5125">
            <a:extLst>
              <a:ext uri="{FF2B5EF4-FFF2-40B4-BE49-F238E27FC236}">
                <a16:creationId xmlns:a16="http://schemas.microsoft.com/office/drawing/2014/main" id="{C62061EA-BF52-8F14-1378-B69CCD7AE8CD}"/>
              </a:ext>
            </a:extLst>
          </p:cNvPr>
          <p:cNvSpPr>
            <a:spLocks noGrp="1"/>
          </p:cNvSpPr>
          <p:nvPr>
            <p:ph idx="1"/>
          </p:nvPr>
        </p:nvSpPr>
        <p:spPr>
          <a:xfrm>
            <a:off x="4905955" y="2071316"/>
            <a:ext cx="6713552" cy="4114800"/>
          </a:xfrm>
        </p:spPr>
        <p:txBody>
          <a:bodyPr anchor="t">
            <a:normAutofit fontScale="92500" lnSpcReduction="10000"/>
          </a:bodyPr>
          <a:lstStyle/>
          <a:p>
            <a:pPr marL="0" indent="0">
              <a:buNone/>
            </a:pPr>
            <a:r>
              <a:rPr lang="en-US" dirty="0"/>
              <a:t>The mission of the Legislative Committee is to review all State, Federal, House, and Senate Bills pending to gauge the level of support from The American Legion Department of Ohio. To communicate with the Legislative Liaison and Service Director who performs lobbying tasks on behalf of the 80K+ Legionnaires within Ohio.</a:t>
            </a:r>
          </a:p>
          <a:p>
            <a:pPr marL="0" indent="0">
              <a:buNone/>
            </a:pPr>
            <a:r>
              <a:rPr lang="en-US" sz="2200" dirty="0"/>
              <a:t>Coordinator: Jacob Brault</a:t>
            </a:r>
          </a:p>
          <a:p>
            <a:pPr marL="0" indent="0">
              <a:buNone/>
            </a:pPr>
            <a:r>
              <a:rPr lang="en-US" sz="2200" dirty="0"/>
              <a:t>Chairman: Michael D. White</a:t>
            </a:r>
          </a:p>
          <a:p>
            <a:pPr marL="0" indent="0">
              <a:buNone/>
            </a:pPr>
            <a:r>
              <a:rPr lang="en-US" sz="2200" dirty="0"/>
              <a:t>https://www.ohiolegion.com/legislative/</a:t>
            </a:r>
          </a:p>
        </p:txBody>
      </p:sp>
    </p:spTree>
    <p:extLst>
      <p:ext uri="{BB962C8B-B14F-4D97-AF65-F5344CB8AC3E}">
        <p14:creationId xmlns:p14="http://schemas.microsoft.com/office/powerpoint/2010/main" val="150543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2117301-6EF6-43C3-B758-38EF7B1E89FD}"/>
              </a:ext>
            </a:extLst>
          </p:cNvPr>
          <p:cNvSpPr/>
          <p:nvPr/>
        </p:nvSpPr>
        <p:spPr>
          <a:xfrm>
            <a:off x="4890782" y="1315450"/>
            <a:ext cx="1971412" cy="8305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ED944A-FA99-4CEB-92CC-BD5741653574}"/>
              </a:ext>
            </a:extLst>
          </p:cNvPr>
          <p:cNvSpPr txBox="1"/>
          <p:nvPr/>
        </p:nvSpPr>
        <p:spPr>
          <a:xfrm>
            <a:off x="4890783" y="1515261"/>
            <a:ext cx="1971411" cy="430887"/>
          </a:xfrm>
          <a:prstGeom prst="rect">
            <a:avLst/>
          </a:prstGeom>
          <a:noFill/>
        </p:spPr>
        <p:txBody>
          <a:bodyPr wrap="square" rtlCol="0">
            <a:spAutoFit/>
          </a:bodyPr>
          <a:lstStyle/>
          <a:p>
            <a:pPr algn="ctr"/>
            <a:r>
              <a:rPr lang="en-US" sz="1100" dirty="0"/>
              <a:t>Department Commander</a:t>
            </a:r>
          </a:p>
          <a:p>
            <a:pPr algn="ctr"/>
            <a:r>
              <a:rPr lang="en-US" sz="1100" dirty="0"/>
              <a:t>Stan Oren</a:t>
            </a:r>
          </a:p>
        </p:txBody>
      </p:sp>
      <p:sp>
        <p:nvSpPr>
          <p:cNvPr id="8" name="Rectangle: Rounded Corners 7">
            <a:extLst>
              <a:ext uri="{FF2B5EF4-FFF2-40B4-BE49-F238E27FC236}">
                <a16:creationId xmlns:a16="http://schemas.microsoft.com/office/drawing/2014/main" id="{3415A411-E1F3-4947-A534-D64F29345D7E}"/>
              </a:ext>
            </a:extLst>
          </p:cNvPr>
          <p:cNvSpPr/>
          <p:nvPr/>
        </p:nvSpPr>
        <p:spPr>
          <a:xfrm>
            <a:off x="1435213" y="956456"/>
            <a:ext cx="1971412" cy="8305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6CFDF46-B60A-440A-8895-352B5C2F0B3B}"/>
              </a:ext>
            </a:extLst>
          </p:cNvPr>
          <p:cNvSpPr/>
          <p:nvPr/>
        </p:nvSpPr>
        <p:spPr>
          <a:xfrm>
            <a:off x="4834172" y="2406864"/>
            <a:ext cx="1971412" cy="8305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E2C8547C-D526-4C90-90EC-E8DF9909689D}"/>
              </a:ext>
            </a:extLst>
          </p:cNvPr>
          <p:cNvSpPr/>
          <p:nvPr/>
        </p:nvSpPr>
        <p:spPr>
          <a:xfrm>
            <a:off x="8566560" y="695552"/>
            <a:ext cx="1971412" cy="8305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4773A6-5E1E-40E0-8EF3-A00C9D7E6F4A}"/>
              </a:ext>
            </a:extLst>
          </p:cNvPr>
          <p:cNvSpPr txBox="1"/>
          <p:nvPr/>
        </p:nvSpPr>
        <p:spPr>
          <a:xfrm>
            <a:off x="1445698" y="1110807"/>
            <a:ext cx="1971412" cy="430887"/>
          </a:xfrm>
          <a:prstGeom prst="rect">
            <a:avLst/>
          </a:prstGeom>
          <a:noFill/>
        </p:spPr>
        <p:txBody>
          <a:bodyPr wrap="square" rtlCol="0">
            <a:spAutoFit/>
          </a:bodyPr>
          <a:lstStyle/>
          <a:p>
            <a:pPr algn="ctr"/>
            <a:r>
              <a:rPr lang="en-US" sz="1100" dirty="0"/>
              <a:t>Department Executive Committee</a:t>
            </a:r>
          </a:p>
        </p:txBody>
      </p:sp>
      <p:sp>
        <p:nvSpPr>
          <p:cNvPr id="12" name="TextBox 11">
            <a:extLst>
              <a:ext uri="{FF2B5EF4-FFF2-40B4-BE49-F238E27FC236}">
                <a16:creationId xmlns:a16="http://schemas.microsoft.com/office/drawing/2014/main" id="{2922F5B4-0423-4B95-8AD8-5A470270D341}"/>
              </a:ext>
            </a:extLst>
          </p:cNvPr>
          <p:cNvSpPr txBox="1"/>
          <p:nvPr/>
        </p:nvSpPr>
        <p:spPr>
          <a:xfrm>
            <a:off x="8643460" y="956456"/>
            <a:ext cx="1817612" cy="430887"/>
          </a:xfrm>
          <a:prstGeom prst="rect">
            <a:avLst/>
          </a:prstGeom>
          <a:noFill/>
        </p:spPr>
        <p:txBody>
          <a:bodyPr wrap="square" rtlCol="0">
            <a:spAutoFit/>
          </a:bodyPr>
          <a:lstStyle/>
          <a:p>
            <a:pPr algn="ctr"/>
            <a:r>
              <a:rPr lang="en-US" sz="1100" dirty="0"/>
              <a:t>Department Convention</a:t>
            </a:r>
          </a:p>
        </p:txBody>
      </p:sp>
      <p:cxnSp>
        <p:nvCxnSpPr>
          <p:cNvPr id="16" name="Connector: Elbow 15">
            <a:extLst>
              <a:ext uri="{FF2B5EF4-FFF2-40B4-BE49-F238E27FC236}">
                <a16:creationId xmlns:a16="http://schemas.microsoft.com/office/drawing/2014/main" id="{FFD4FDD6-81C8-484C-BEBC-28CE837F8142}"/>
              </a:ext>
            </a:extLst>
          </p:cNvPr>
          <p:cNvCxnSpPr>
            <a:stCxn id="10" idx="1"/>
            <a:endCxn id="6" idx="3"/>
          </p:cNvCxnSpPr>
          <p:nvPr/>
        </p:nvCxnSpPr>
        <p:spPr>
          <a:xfrm rot="10800000" flipV="1">
            <a:off x="6862194" y="1110807"/>
            <a:ext cx="1704366" cy="6198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5C991105-B083-4173-9074-93E4FE9CD966}"/>
              </a:ext>
            </a:extLst>
          </p:cNvPr>
          <p:cNvCxnSpPr>
            <a:cxnSpLocks/>
            <a:stCxn id="8" idx="3"/>
            <a:endCxn id="6" idx="1"/>
          </p:cNvCxnSpPr>
          <p:nvPr/>
        </p:nvCxnSpPr>
        <p:spPr>
          <a:xfrm>
            <a:off x="3406625" y="1371711"/>
            <a:ext cx="1484158" cy="3589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7DB8A8-8CBF-4753-AF28-C78006AF4E50}"/>
              </a:ext>
            </a:extLst>
          </p:cNvPr>
          <p:cNvSpPr txBox="1"/>
          <p:nvPr/>
        </p:nvSpPr>
        <p:spPr>
          <a:xfrm>
            <a:off x="4949505" y="2665793"/>
            <a:ext cx="1820411" cy="430887"/>
          </a:xfrm>
          <a:prstGeom prst="rect">
            <a:avLst/>
          </a:prstGeom>
          <a:noFill/>
        </p:spPr>
        <p:txBody>
          <a:bodyPr wrap="square" rtlCol="0">
            <a:spAutoFit/>
          </a:bodyPr>
          <a:lstStyle/>
          <a:p>
            <a:pPr algn="ctr"/>
            <a:r>
              <a:rPr lang="en-US" sz="1100" dirty="0"/>
              <a:t>Department Adjutant</a:t>
            </a:r>
          </a:p>
          <a:p>
            <a:pPr algn="ctr"/>
            <a:r>
              <a:rPr lang="en-US" sz="1100" dirty="0"/>
              <a:t>J.D. Robinson</a:t>
            </a:r>
          </a:p>
        </p:txBody>
      </p:sp>
      <p:cxnSp>
        <p:nvCxnSpPr>
          <p:cNvPr id="21" name="Straight Arrow Connector 20">
            <a:extLst>
              <a:ext uri="{FF2B5EF4-FFF2-40B4-BE49-F238E27FC236}">
                <a16:creationId xmlns:a16="http://schemas.microsoft.com/office/drawing/2014/main" id="{CFC1FD94-C34A-45BF-9260-DFA6352F1CE3}"/>
              </a:ext>
            </a:extLst>
          </p:cNvPr>
          <p:cNvCxnSpPr>
            <a:stCxn id="5" idx="2"/>
            <a:endCxn id="9" idx="0"/>
          </p:cNvCxnSpPr>
          <p:nvPr/>
        </p:nvCxnSpPr>
        <p:spPr>
          <a:xfrm flipH="1">
            <a:off x="5819878" y="2145960"/>
            <a:ext cx="56610" cy="260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2FFA1099-4C5F-4F29-A6B8-517655F00EEC}"/>
              </a:ext>
            </a:extLst>
          </p:cNvPr>
          <p:cNvSpPr/>
          <p:nvPr/>
        </p:nvSpPr>
        <p:spPr>
          <a:xfrm>
            <a:off x="937812" y="1876815"/>
            <a:ext cx="3143070" cy="21236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83C369C-3F45-495C-9979-BC10583F1DA4}"/>
              </a:ext>
            </a:extLst>
          </p:cNvPr>
          <p:cNvSpPr txBox="1"/>
          <p:nvPr/>
        </p:nvSpPr>
        <p:spPr>
          <a:xfrm>
            <a:off x="1069604" y="1885823"/>
            <a:ext cx="3084342" cy="2123658"/>
          </a:xfrm>
          <a:prstGeom prst="rect">
            <a:avLst/>
          </a:prstGeom>
          <a:noFill/>
        </p:spPr>
        <p:txBody>
          <a:bodyPr wrap="square" rtlCol="0">
            <a:spAutoFit/>
          </a:bodyPr>
          <a:lstStyle/>
          <a:p>
            <a:r>
              <a:rPr lang="en-US" sz="1100" dirty="0"/>
              <a:t>PDC: A.J. Whatley</a:t>
            </a:r>
          </a:p>
          <a:p>
            <a:r>
              <a:rPr lang="en-US" sz="1100" dirty="0"/>
              <a:t>Dept. Judge Advocate:  Jason Rue</a:t>
            </a:r>
          </a:p>
          <a:p>
            <a:r>
              <a:rPr lang="en-US" sz="1100" dirty="0"/>
              <a:t>Assistant Judge Advocate: Chris Emmons</a:t>
            </a:r>
          </a:p>
          <a:p>
            <a:r>
              <a:rPr lang="en-US" sz="1100" dirty="0"/>
              <a:t>Parliamentarian : Gary Minadeo</a:t>
            </a:r>
          </a:p>
          <a:p>
            <a:r>
              <a:rPr lang="en-US" sz="1100" dirty="0"/>
              <a:t>Dept. Treasurer: Ken LaVoy</a:t>
            </a:r>
          </a:p>
          <a:p>
            <a:r>
              <a:rPr lang="en-US" sz="1100" dirty="0"/>
              <a:t>Dept. Chaplin: Ronald Distel</a:t>
            </a:r>
          </a:p>
          <a:p>
            <a:r>
              <a:rPr lang="en-US" sz="1100" dirty="0"/>
              <a:t>Dept Assistant Chaplin: Sharon McClain</a:t>
            </a:r>
          </a:p>
          <a:p>
            <a:r>
              <a:rPr lang="en-US" sz="1100" dirty="0"/>
              <a:t>Dept. Historian:  Kevin Motter</a:t>
            </a:r>
          </a:p>
          <a:p>
            <a:r>
              <a:rPr lang="en-US" sz="1100" dirty="0"/>
              <a:t>Assistant Historian: Robert Mason</a:t>
            </a:r>
          </a:p>
          <a:p>
            <a:r>
              <a:rPr lang="en-US" sz="1100" dirty="0"/>
              <a:t>Dept. Sergeant-at-Arms: Mike Kennedy</a:t>
            </a:r>
          </a:p>
          <a:p>
            <a:r>
              <a:rPr lang="en-US" sz="1100" dirty="0"/>
              <a:t>NEC: Ronald Chapman</a:t>
            </a:r>
          </a:p>
          <a:p>
            <a:r>
              <a:rPr lang="en-US" sz="1100" dirty="0"/>
              <a:t>Alt. NEC: Robert Schmidt</a:t>
            </a:r>
          </a:p>
        </p:txBody>
      </p:sp>
      <p:cxnSp>
        <p:nvCxnSpPr>
          <p:cNvPr id="25" name="Straight Arrow Connector 24">
            <a:extLst>
              <a:ext uri="{FF2B5EF4-FFF2-40B4-BE49-F238E27FC236}">
                <a16:creationId xmlns:a16="http://schemas.microsoft.com/office/drawing/2014/main" id="{B7840AFD-DB1A-457F-9A07-45610F546332}"/>
              </a:ext>
            </a:extLst>
          </p:cNvPr>
          <p:cNvCxnSpPr>
            <a:cxnSpLocks/>
            <a:stCxn id="8" idx="2"/>
            <a:endCxn id="22" idx="0"/>
          </p:cNvCxnSpPr>
          <p:nvPr/>
        </p:nvCxnSpPr>
        <p:spPr>
          <a:xfrm>
            <a:off x="2420919" y="1786966"/>
            <a:ext cx="88428" cy="89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A3F41EE-4815-4832-B0BD-0D39BBD98249}"/>
              </a:ext>
            </a:extLst>
          </p:cNvPr>
          <p:cNvCxnSpPr>
            <a:stCxn id="9" idx="1"/>
          </p:cNvCxnSpPr>
          <p:nvPr/>
        </p:nvCxnSpPr>
        <p:spPr>
          <a:xfrm flipH="1">
            <a:off x="4202196" y="2822119"/>
            <a:ext cx="6319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56CE295A-C2AB-499B-A9D7-78F42DF8ADB7}"/>
              </a:ext>
            </a:extLst>
          </p:cNvPr>
          <p:cNvSpPr/>
          <p:nvPr/>
        </p:nvSpPr>
        <p:spPr>
          <a:xfrm>
            <a:off x="7494168" y="2107734"/>
            <a:ext cx="2058098" cy="115768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7B0223C-E6BB-42E3-A592-B529584759D3}"/>
              </a:ext>
            </a:extLst>
          </p:cNvPr>
          <p:cNvSpPr txBox="1"/>
          <p:nvPr/>
        </p:nvSpPr>
        <p:spPr>
          <a:xfrm>
            <a:off x="7580854" y="2282229"/>
            <a:ext cx="1884726" cy="769441"/>
          </a:xfrm>
          <a:prstGeom prst="rect">
            <a:avLst/>
          </a:prstGeom>
          <a:noFill/>
        </p:spPr>
        <p:txBody>
          <a:bodyPr wrap="square" rtlCol="0">
            <a:spAutoFit/>
          </a:bodyPr>
          <a:lstStyle/>
          <a:p>
            <a:pPr algn="ctr"/>
            <a:r>
              <a:rPr lang="en-US" sz="1100" dirty="0"/>
              <a:t>1</a:t>
            </a:r>
            <a:r>
              <a:rPr lang="en-US" sz="1100" baseline="30000" dirty="0"/>
              <a:t>st</a:t>
            </a:r>
            <a:r>
              <a:rPr lang="en-US" sz="1100" dirty="0"/>
              <a:t> Vice Commander</a:t>
            </a:r>
          </a:p>
          <a:p>
            <a:pPr algn="ctr"/>
            <a:r>
              <a:rPr lang="en-US" sz="1100" dirty="0"/>
              <a:t>Gary Cox Jr. </a:t>
            </a:r>
          </a:p>
          <a:p>
            <a:pPr algn="ctr"/>
            <a:r>
              <a:rPr lang="en-US" sz="1100" dirty="0"/>
              <a:t>2</a:t>
            </a:r>
            <a:r>
              <a:rPr lang="en-US" sz="1100" baseline="30000" dirty="0"/>
              <a:t>nd</a:t>
            </a:r>
            <a:r>
              <a:rPr lang="en-US" sz="1100" dirty="0"/>
              <a:t> Vice Commander </a:t>
            </a:r>
          </a:p>
          <a:p>
            <a:pPr algn="ctr"/>
            <a:r>
              <a:rPr lang="en-US" sz="1100" dirty="0"/>
              <a:t>Holly Lewis </a:t>
            </a:r>
          </a:p>
        </p:txBody>
      </p:sp>
      <p:cxnSp>
        <p:nvCxnSpPr>
          <p:cNvPr id="31" name="Connector: Elbow 30">
            <a:extLst>
              <a:ext uri="{FF2B5EF4-FFF2-40B4-BE49-F238E27FC236}">
                <a16:creationId xmlns:a16="http://schemas.microsoft.com/office/drawing/2014/main" id="{D0FEE720-1391-4383-B052-A99463F24278}"/>
              </a:ext>
            </a:extLst>
          </p:cNvPr>
          <p:cNvCxnSpPr/>
          <p:nvPr/>
        </p:nvCxnSpPr>
        <p:spPr>
          <a:xfrm>
            <a:off x="6862194" y="1876815"/>
            <a:ext cx="564860" cy="4972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F096B71-5BB5-4DF7-90E5-16355234F089}"/>
              </a:ext>
            </a:extLst>
          </p:cNvPr>
          <p:cNvCxnSpPr/>
          <p:nvPr/>
        </p:nvCxnSpPr>
        <p:spPr>
          <a:xfrm>
            <a:off x="6862194" y="2850160"/>
            <a:ext cx="6319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AFF5DD1D-8A09-4DEE-A054-8727ED0F798B}"/>
              </a:ext>
            </a:extLst>
          </p:cNvPr>
          <p:cNvSpPr/>
          <p:nvPr/>
        </p:nvSpPr>
        <p:spPr>
          <a:xfrm>
            <a:off x="612095" y="4111010"/>
            <a:ext cx="3794504" cy="272382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485A0036-05F7-45D9-944A-34F761D7EBB7}"/>
              </a:ext>
            </a:extLst>
          </p:cNvPr>
          <p:cNvSpPr/>
          <p:nvPr/>
        </p:nvSpPr>
        <p:spPr>
          <a:xfrm>
            <a:off x="5100047" y="3379706"/>
            <a:ext cx="3527568" cy="29651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93798DD-F1A5-402D-8AE6-6861ED3DB06E}"/>
              </a:ext>
            </a:extLst>
          </p:cNvPr>
          <p:cNvSpPr txBox="1"/>
          <p:nvPr/>
        </p:nvSpPr>
        <p:spPr>
          <a:xfrm>
            <a:off x="901716" y="4111009"/>
            <a:ext cx="3673950" cy="2723823"/>
          </a:xfrm>
          <a:prstGeom prst="rect">
            <a:avLst/>
          </a:prstGeom>
          <a:noFill/>
        </p:spPr>
        <p:txBody>
          <a:bodyPr wrap="square" rtlCol="0">
            <a:spAutoFit/>
          </a:bodyPr>
          <a:lstStyle/>
          <a:p>
            <a:r>
              <a:rPr lang="en-US" sz="1100" b="1" dirty="0"/>
              <a:t>Department Commissions and Committees:</a:t>
            </a:r>
          </a:p>
          <a:p>
            <a:r>
              <a:rPr lang="en-US" sz="1000" dirty="0"/>
              <a:t>Veterans Affairs &amp; Rehabilitation Committee</a:t>
            </a:r>
          </a:p>
          <a:p>
            <a:r>
              <a:rPr lang="en-US" sz="1000" dirty="0"/>
              <a:t>Gifts for Yanks Committee</a:t>
            </a:r>
          </a:p>
          <a:p>
            <a:r>
              <a:rPr lang="en-US" sz="1000" dirty="0"/>
              <a:t>Employment Committee</a:t>
            </a:r>
          </a:p>
          <a:p>
            <a:r>
              <a:rPr lang="en-US" sz="1000" dirty="0"/>
              <a:t>National Security Committee</a:t>
            </a:r>
          </a:p>
          <a:p>
            <a:r>
              <a:rPr lang="en-US" sz="1000" dirty="0"/>
              <a:t>Legislative Committee</a:t>
            </a:r>
          </a:p>
          <a:p>
            <a:r>
              <a:rPr lang="en-US" sz="1000" dirty="0"/>
              <a:t>Membership Committee</a:t>
            </a:r>
          </a:p>
          <a:p>
            <a:r>
              <a:rPr lang="en-US" sz="1000" dirty="0"/>
              <a:t>Americanism Committee</a:t>
            </a:r>
          </a:p>
          <a:p>
            <a:r>
              <a:rPr lang="en-US" sz="1000" dirty="0"/>
              <a:t>Religious Committee</a:t>
            </a:r>
          </a:p>
          <a:p>
            <a:r>
              <a:rPr lang="en-US" sz="1000" dirty="0"/>
              <a:t>Children and Youth Committee</a:t>
            </a:r>
          </a:p>
          <a:p>
            <a:r>
              <a:rPr lang="en-US" sz="1000" dirty="0"/>
              <a:t>Public Relations Committee</a:t>
            </a:r>
          </a:p>
          <a:p>
            <a:r>
              <a:rPr lang="en-US" sz="1000" dirty="0"/>
              <a:t>Law &amp; Order Committee</a:t>
            </a:r>
          </a:p>
          <a:p>
            <a:r>
              <a:rPr lang="en-US" sz="1000" dirty="0"/>
              <a:t>Oratorical Committee</a:t>
            </a:r>
          </a:p>
          <a:p>
            <a:r>
              <a:rPr lang="en-US" sz="1000" dirty="0"/>
              <a:t>Special Olympics Committee</a:t>
            </a:r>
          </a:p>
          <a:p>
            <a:r>
              <a:rPr lang="en-US" sz="1000" dirty="0"/>
              <a:t>Baseball Committee</a:t>
            </a:r>
          </a:p>
          <a:p>
            <a:r>
              <a:rPr lang="en-US" sz="1000" dirty="0"/>
              <a:t>Environment Conservation Committee</a:t>
            </a:r>
          </a:p>
          <a:p>
            <a:r>
              <a:rPr lang="en-US" sz="1000" dirty="0"/>
              <a:t>Media, Marketing &amp; Communications Commission </a:t>
            </a:r>
          </a:p>
        </p:txBody>
      </p:sp>
      <p:sp>
        <p:nvSpPr>
          <p:cNvPr id="40" name="TextBox 39">
            <a:extLst>
              <a:ext uri="{FF2B5EF4-FFF2-40B4-BE49-F238E27FC236}">
                <a16:creationId xmlns:a16="http://schemas.microsoft.com/office/drawing/2014/main" id="{1B434825-AAE7-4AF5-9443-764D27BE5820}"/>
              </a:ext>
            </a:extLst>
          </p:cNvPr>
          <p:cNvSpPr txBox="1"/>
          <p:nvPr/>
        </p:nvSpPr>
        <p:spPr>
          <a:xfrm>
            <a:off x="5269114" y="3456478"/>
            <a:ext cx="3460818" cy="2877711"/>
          </a:xfrm>
          <a:prstGeom prst="rect">
            <a:avLst/>
          </a:prstGeom>
          <a:noFill/>
        </p:spPr>
        <p:txBody>
          <a:bodyPr wrap="square" rtlCol="0">
            <a:spAutoFit/>
          </a:bodyPr>
          <a:lstStyle/>
          <a:p>
            <a:r>
              <a:rPr lang="en-US" sz="1100" b="1" dirty="0"/>
              <a:t>Department Staff:</a:t>
            </a:r>
          </a:p>
          <a:p>
            <a:r>
              <a:rPr lang="en-US" sz="1000" dirty="0"/>
              <a:t>Executive Admin Assistant: Vacant</a:t>
            </a:r>
          </a:p>
          <a:p>
            <a:r>
              <a:rPr lang="en-US" sz="1000" dirty="0"/>
              <a:t>Front Desk Administrator: Hope Eaton</a:t>
            </a:r>
          </a:p>
          <a:p>
            <a:r>
              <a:rPr lang="en-US" sz="1000" dirty="0"/>
              <a:t>Membership Manager: Sherry </a:t>
            </a:r>
            <a:r>
              <a:rPr lang="en-US" sz="1000" dirty="0" err="1"/>
              <a:t>Yockey</a:t>
            </a:r>
            <a:endParaRPr lang="en-US" sz="1000" dirty="0"/>
          </a:p>
          <a:p>
            <a:r>
              <a:rPr lang="en-US" sz="1000" dirty="0"/>
              <a:t>Fiscal Officer: Rebecca Corbin</a:t>
            </a:r>
          </a:p>
          <a:p>
            <a:r>
              <a:rPr lang="en-US" sz="1000" dirty="0"/>
              <a:t>Fiscal Secretary: Cassie Lee</a:t>
            </a:r>
          </a:p>
          <a:p>
            <a:r>
              <a:rPr lang="en-US" sz="1000" dirty="0"/>
              <a:t>Americanism and Children and Youth Coordinator: Christie White</a:t>
            </a:r>
          </a:p>
          <a:p>
            <a:r>
              <a:rPr lang="en-US" sz="1000" dirty="0"/>
              <a:t>Membership SAL Post activities Coordinator: John Robinson</a:t>
            </a:r>
          </a:p>
          <a:p>
            <a:r>
              <a:rPr lang="en-US" sz="1000" dirty="0"/>
              <a:t>Media/Communications and Marketing Coordinator: Jon Vulgamore</a:t>
            </a:r>
          </a:p>
          <a:p>
            <a:r>
              <a:rPr lang="en-US" sz="1000" dirty="0"/>
              <a:t>Legislative and National Security Coordinator: Jacob Brault</a:t>
            </a:r>
          </a:p>
          <a:p>
            <a:r>
              <a:rPr lang="en-US" sz="1000" dirty="0"/>
              <a:t>Veterans Benefits Admi. Coordinator: Bill Genochio</a:t>
            </a:r>
          </a:p>
          <a:p>
            <a:r>
              <a:rPr lang="en-US" sz="1000" dirty="0"/>
              <a:t>Department Service Officers: Cleveland Bill Genochio, Will Brown, Michelle Jones, Tom White and Nicole Reese: Cincinnati VAMC Vacant: Dayton VAMC Gary Felver, Chillicothe Troy Elliott</a:t>
            </a:r>
          </a:p>
          <a:p>
            <a:r>
              <a:rPr lang="en-US" sz="1000" dirty="0"/>
              <a:t>Charities Inc.: Shirley </a:t>
            </a:r>
            <a:r>
              <a:rPr lang="en-US" sz="1000" dirty="0" err="1"/>
              <a:t>Espenshade</a:t>
            </a:r>
            <a:endParaRPr lang="en-US" sz="1000" dirty="0"/>
          </a:p>
        </p:txBody>
      </p:sp>
      <p:cxnSp>
        <p:nvCxnSpPr>
          <p:cNvPr id="43" name="Straight Arrow Connector 42">
            <a:extLst>
              <a:ext uri="{FF2B5EF4-FFF2-40B4-BE49-F238E27FC236}">
                <a16:creationId xmlns:a16="http://schemas.microsoft.com/office/drawing/2014/main" id="{610521EB-CBCB-48DB-9700-739A10451E3C}"/>
              </a:ext>
            </a:extLst>
          </p:cNvPr>
          <p:cNvCxnSpPr>
            <a:stCxn id="9" idx="2"/>
          </p:cNvCxnSpPr>
          <p:nvPr/>
        </p:nvCxnSpPr>
        <p:spPr>
          <a:xfrm>
            <a:off x="5819878" y="3237374"/>
            <a:ext cx="0" cy="299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9705DF0-E438-4BFE-9D6C-2C56EAA76A47}"/>
              </a:ext>
            </a:extLst>
          </p:cNvPr>
          <p:cNvSpPr txBox="1"/>
          <p:nvPr/>
        </p:nvSpPr>
        <p:spPr>
          <a:xfrm>
            <a:off x="1744910" y="100668"/>
            <a:ext cx="8045042" cy="369332"/>
          </a:xfrm>
          <a:prstGeom prst="rect">
            <a:avLst/>
          </a:prstGeom>
          <a:noFill/>
        </p:spPr>
        <p:txBody>
          <a:bodyPr wrap="square" rtlCol="0">
            <a:spAutoFit/>
          </a:bodyPr>
          <a:lstStyle/>
          <a:p>
            <a:pPr algn="ctr"/>
            <a:r>
              <a:rPr lang="en-US" dirty="0"/>
              <a:t>Department of Ohio Organizational Flow Chart</a:t>
            </a:r>
          </a:p>
        </p:txBody>
      </p:sp>
      <p:pic>
        <p:nvPicPr>
          <p:cNvPr id="45" name="Picture 44">
            <a:extLst>
              <a:ext uri="{FF2B5EF4-FFF2-40B4-BE49-F238E27FC236}">
                <a16:creationId xmlns:a16="http://schemas.microsoft.com/office/drawing/2014/main" id="{AC96F950-71EC-4D93-AAAE-C8E6152B6B60}"/>
              </a:ext>
            </a:extLst>
          </p:cNvPr>
          <p:cNvPicPr>
            <a:picLocks noChangeAspect="1"/>
          </p:cNvPicPr>
          <p:nvPr/>
        </p:nvPicPr>
        <p:blipFill>
          <a:blip r:embed="rId2"/>
          <a:stretch>
            <a:fillRect/>
          </a:stretch>
        </p:blipFill>
        <p:spPr>
          <a:xfrm>
            <a:off x="8792592" y="5124759"/>
            <a:ext cx="2643793" cy="1037689"/>
          </a:xfrm>
          <a:prstGeom prst="rect">
            <a:avLst/>
          </a:prstGeom>
          <a:effectLst/>
        </p:spPr>
      </p:pic>
    </p:spTree>
    <p:extLst>
      <p:ext uri="{BB962C8B-B14F-4D97-AF65-F5344CB8AC3E}">
        <p14:creationId xmlns:p14="http://schemas.microsoft.com/office/powerpoint/2010/main" val="235723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38FE-4DB9-72D5-3BFA-B993D054C4C0}"/>
              </a:ext>
            </a:extLst>
          </p:cNvPr>
          <p:cNvSpPr>
            <a:spLocks noGrp="1"/>
          </p:cNvSpPr>
          <p:nvPr>
            <p:ph type="title"/>
          </p:nvPr>
        </p:nvSpPr>
        <p:spPr>
          <a:xfrm>
            <a:off x="838200" y="69011"/>
            <a:ext cx="10515600" cy="819420"/>
          </a:xfrm>
        </p:spPr>
        <p:txBody>
          <a:bodyPr>
            <a:normAutofit/>
          </a:bodyPr>
          <a:lstStyle/>
          <a:p>
            <a:r>
              <a:rPr lang="en-US" sz="4000" dirty="0"/>
              <a:t>District Commanders and 1</a:t>
            </a:r>
            <a:r>
              <a:rPr lang="en-US" sz="4000" baseline="30000" dirty="0"/>
              <a:t>st</a:t>
            </a:r>
            <a:r>
              <a:rPr lang="en-US" sz="4000" dirty="0"/>
              <a:t> Vice Commander</a:t>
            </a:r>
          </a:p>
        </p:txBody>
      </p:sp>
      <p:graphicFrame>
        <p:nvGraphicFramePr>
          <p:cNvPr id="5" name="Content Placeholder 4">
            <a:extLst>
              <a:ext uri="{FF2B5EF4-FFF2-40B4-BE49-F238E27FC236}">
                <a16:creationId xmlns:a16="http://schemas.microsoft.com/office/drawing/2014/main" id="{3A8F0850-0E38-F7C0-B2B7-D11A82B45B31}"/>
              </a:ext>
            </a:extLst>
          </p:cNvPr>
          <p:cNvGraphicFramePr>
            <a:graphicFrameLocks noGrp="1"/>
          </p:cNvGraphicFramePr>
          <p:nvPr>
            <p:ph idx="1"/>
            <p:extLst>
              <p:ext uri="{D42A27DB-BD31-4B8C-83A1-F6EECF244321}">
                <p14:modId xmlns:p14="http://schemas.microsoft.com/office/powerpoint/2010/main" val="307585710"/>
              </p:ext>
            </p:extLst>
          </p:nvPr>
        </p:nvGraphicFramePr>
        <p:xfrm>
          <a:off x="428445" y="1035080"/>
          <a:ext cx="11335110" cy="5486400"/>
        </p:xfrm>
        <a:graphic>
          <a:graphicData uri="http://schemas.openxmlformats.org/drawingml/2006/table">
            <a:tbl>
              <a:tblPr firstRow="1" bandRow="1">
                <a:tableStyleId>{5C22544A-7EE6-4342-B048-85BDC9FD1C3A}</a:tableStyleId>
              </a:tblPr>
              <a:tblGrid>
                <a:gridCol w="3778370">
                  <a:extLst>
                    <a:ext uri="{9D8B030D-6E8A-4147-A177-3AD203B41FA5}">
                      <a16:colId xmlns:a16="http://schemas.microsoft.com/office/drawing/2014/main" val="1215754062"/>
                    </a:ext>
                  </a:extLst>
                </a:gridCol>
                <a:gridCol w="3778370">
                  <a:extLst>
                    <a:ext uri="{9D8B030D-6E8A-4147-A177-3AD203B41FA5}">
                      <a16:colId xmlns:a16="http://schemas.microsoft.com/office/drawing/2014/main" val="3858779796"/>
                    </a:ext>
                  </a:extLst>
                </a:gridCol>
                <a:gridCol w="3778370">
                  <a:extLst>
                    <a:ext uri="{9D8B030D-6E8A-4147-A177-3AD203B41FA5}">
                      <a16:colId xmlns:a16="http://schemas.microsoft.com/office/drawing/2014/main" val="3528362900"/>
                    </a:ext>
                  </a:extLst>
                </a:gridCol>
              </a:tblGrid>
              <a:tr h="266704">
                <a:tc>
                  <a:txBody>
                    <a:bodyPr/>
                    <a:lstStyle/>
                    <a:p>
                      <a:pPr algn="ctr"/>
                      <a:r>
                        <a:rPr lang="en-US" dirty="0"/>
                        <a:t>DISTRICT</a:t>
                      </a:r>
                    </a:p>
                  </a:txBody>
                  <a:tcPr/>
                </a:tc>
                <a:tc>
                  <a:txBody>
                    <a:bodyPr/>
                    <a:lstStyle/>
                    <a:p>
                      <a:pPr algn="ctr"/>
                      <a:r>
                        <a:rPr lang="en-US" dirty="0"/>
                        <a:t>COMMANDER</a:t>
                      </a:r>
                    </a:p>
                  </a:txBody>
                  <a:tcPr/>
                </a:tc>
                <a:tc>
                  <a:txBody>
                    <a:bodyPr/>
                    <a:lstStyle/>
                    <a:p>
                      <a:pPr algn="ctr"/>
                      <a:r>
                        <a:rPr lang="en-US" dirty="0"/>
                        <a:t>1</a:t>
                      </a:r>
                      <a:r>
                        <a:rPr lang="en-US" baseline="30000" dirty="0"/>
                        <a:t>ST</a:t>
                      </a:r>
                      <a:r>
                        <a:rPr lang="en-US" dirty="0"/>
                        <a:t> VICE COMMANDER</a:t>
                      </a:r>
                    </a:p>
                  </a:txBody>
                  <a:tcPr/>
                </a:tc>
                <a:extLst>
                  <a:ext uri="{0D108BD9-81ED-4DB2-BD59-A6C34878D82A}">
                    <a16:rowId xmlns:a16="http://schemas.microsoft.com/office/drawing/2014/main" val="1013760479"/>
                  </a:ext>
                </a:extLst>
              </a:tr>
              <a:tr h="266704">
                <a:tc>
                  <a:txBody>
                    <a:bodyPr/>
                    <a:lstStyle/>
                    <a:p>
                      <a:r>
                        <a:rPr lang="en-US" dirty="0"/>
                        <a:t>Great First District </a:t>
                      </a:r>
                    </a:p>
                  </a:txBody>
                  <a:tcPr/>
                </a:tc>
                <a:tc>
                  <a:txBody>
                    <a:bodyPr/>
                    <a:lstStyle/>
                    <a:p>
                      <a:r>
                        <a:rPr lang="en-US" dirty="0"/>
                        <a:t>Dean E. Boyer</a:t>
                      </a:r>
                    </a:p>
                  </a:txBody>
                  <a:tcPr/>
                </a:tc>
                <a:tc>
                  <a:txBody>
                    <a:bodyPr/>
                    <a:lstStyle/>
                    <a:p>
                      <a:r>
                        <a:rPr lang="en-US" dirty="0"/>
                        <a:t>Burnell (Bernie) C. Rau </a:t>
                      </a:r>
                    </a:p>
                  </a:txBody>
                  <a:tcPr/>
                </a:tc>
                <a:extLst>
                  <a:ext uri="{0D108BD9-81ED-4DB2-BD59-A6C34878D82A}">
                    <a16:rowId xmlns:a16="http://schemas.microsoft.com/office/drawing/2014/main" val="2040410464"/>
                  </a:ext>
                </a:extLst>
              </a:tr>
              <a:tr h="266704">
                <a:tc>
                  <a:txBody>
                    <a:bodyPr/>
                    <a:lstStyle/>
                    <a:p>
                      <a:r>
                        <a:rPr lang="en-US" dirty="0"/>
                        <a:t>Second “To None” </a:t>
                      </a:r>
                    </a:p>
                  </a:txBody>
                  <a:tcPr/>
                </a:tc>
                <a:tc>
                  <a:txBody>
                    <a:bodyPr/>
                    <a:lstStyle/>
                    <a:p>
                      <a:r>
                        <a:rPr lang="en-US" dirty="0"/>
                        <a:t>Timothy Wayne Shaw</a:t>
                      </a:r>
                    </a:p>
                  </a:txBody>
                  <a:tcPr/>
                </a:tc>
                <a:tc>
                  <a:txBody>
                    <a:bodyPr/>
                    <a:lstStyle/>
                    <a:p>
                      <a:r>
                        <a:rPr lang="en-US" dirty="0"/>
                        <a:t>Kurt D. </a:t>
                      </a:r>
                      <a:r>
                        <a:rPr lang="en-US" dirty="0" err="1"/>
                        <a:t>Emans</a:t>
                      </a:r>
                      <a:endParaRPr lang="en-US" dirty="0"/>
                    </a:p>
                  </a:txBody>
                  <a:tcPr/>
                </a:tc>
                <a:extLst>
                  <a:ext uri="{0D108BD9-81ED-4DB2-BD59-A6C34878D82A}">
                    <a16:rowId xmlns:a16="http://schemas.microsoft.com/office/drawing/2014/main" val="3345659888"/>
                  </a:ext>
                </a:extLst>
              </a:tr>
              <a:tr h="266704">
                <a:tc>
                  <a:txBody>
                    <a:bodyPr/>
                    <a:lstStyle/>
                    <a:p>
                      <a:r>
                        <a:rPr lang="en-US" dirty="0"/>
                        <a:t>“Thundering Third” </a:t>
                      </a:r>
                    </a:p>
                  </a:txBody>
                  <a:tcPr/>
                </a:tc>
                <a:tc>
                  <a:txBody>
                    <a:bodyPr/>
                    <a:lstStyle/>
                    <a:p>
                      <a:r>
                        <a:rPr lang="en-US" dirty="0"/>
                        <a:t>Brian W. Fowle</a:t>
                      </a:r>
                    </a:p>
                  </a:txBody>
                  <a:tcPr/>
                </a:tc>
                <a:tc>
                  <a:txBody>
                    <a:bodyPr/>
                    <a:lstStyle/>
                    <a:p>
                      <a:r>
                        <a:rPr lang="en-US" dirty="0"/>
                        <a:t>Michael D. White</a:t>
                      </a:r>
                    </a:p>
                  </a:txBody>
                  <a:tcPr/>
                </a:tc>
                <a:extLst>
                  <a:ext uri="{0D108BD9-81ED-4DB2-BD59-A6C34878D82A}">
                    <a16:rowId xmlns:a16="http://schemas.microsoft.com/office/drawing/2014/main" val="4189774879"/>
                  </a:ext>
                </a:extLst>
              </a:tr>
              <a:tr h="266704">
                <a:tc>
                  <a:txBody>
                    <a:bodyPr/>
                    <a:lstStyle/>
                    <a:p>
                      <a:r>
                        <a:rPr lang="en-US" dirty="0"/>
                        <a:t>“Fabulous Fourth”</a:t>
                      </a:r>
                    </a:p>
                  </a:txBody>
                  <a:tcPr/>
                </a:tc>
                <a:tc>
                  <a:txBody>
                    <a:bodyPr/>
                    <a:lstStyle/>
                    <a:p>
                      <a:r>
                        <a:rPr lang="en-US" dirty="0"/>
                        <a:t>Champ C. Brown </a:t>
                      </a:r>
                    </a:p>
                  </a:txBody>
                  <a:tcPr/>
                </a:tc>
                <a:tc>
                  <a:txBody>
                    <a:bodyPr/>
                    <a:lstStyle/>
                    <a:p>
                      <a:r>
                        <a:rPr lang="en-US" dirty="0"/>
                        <a:t>Steven A Baumann</a:t>
                      </a:r>
                    </a:p>
                  </a:txBody>
                  <a:tcPr/>
                </a:tc>
                <a:extLst>
                  <a:ext uri="{0D108BD9-81ED-4DB2-BD59-A6C34878D82A}">
                    <a16:rowId xmlns:a16="http://schemas.microsoft.com/office/drawing/2014/main" val="4232935815"/>
                  </a:ext>
                </a:extLst>
              </a:tr>
              <a:tr h="266704">
                <a:tc>
                  <a:txBody>
                    <a:bodyPr/>
                    <a:lstStyle/>
                    <a:p>
                      <a:r>
                        <a:rPr lang="en-US" dirty="0"/>
                        <a:t>“Fighting Fifth” </a:t>
                      </a:r>
                    </a:p>
                  </a:txBody>
                  <a:tcPr/>
                </a:tc>
                <a:tc>
                  <a:txBody>
                    <a:bodyPr/>
                    <a:lstStyle/>
                    <a:p>
                      <a:r>
                        <a:rPr lang="en-US" dirty="0"/>
                        <a:t>Melissa R. Rodgers</a:t>
                      </a:r>
                    </a:p>
                  </a:txBody>
                  <a:tcPr/>
                </a:tc>
                <a:tc>
                  <a:txBody>
                    <a:bodyPr/>
                    <a:lstStyle/>
                    <a:p>
                      <a:r>
                        <a:rPr lang="en-US" dirty="0"/>
                        <a:t>Kenneth M. Parsons</a:t>
                      </a:r>
                    </a:p>
                  </a:txBody>
                  <a:tcPr/>
                </a:tc>
                <a:extLst>
                  <a:ext uri="{0D108BD9-81ED-4DB2-BD59-A6C34878D82A}">
                    <a16:rowId xmlns:a16="http://schemas.microsoft.com/office/drawing/2014/main" val="173718032"/>
                  </a:ext>
                </a:extLst>
              </a:tr>
              <a:tr h="266704">
                <a:tc>
                  <a:txBody>
                    <a:bodyPr/>
                    <a:lstStyle/>
                    <a:p>
                      <a:r>
                        <a:rPr lang="en-US" dirty="0"/>
                        <a:t>Sizzlin’ Sixth </a:t>
                      </a:r>
                    </a:p>
                  </a:txBody>
                  <a:tcPr/>
                </a:tc>
                <a:tc>
                  <a:txBody>
                    <a:bodyPr/>
                    <a:lstStyle/>
                    <a:p>
                      <a:r>
                        <a:rPr lang="en-US" dirty="0"/>
                        <a:t>William (Will)  C. Little </a:t>
                      </a:r>
                    </a:p>
                  </a:txBody>
                  <a:tcPr/>
                </a:tc>
                <a:tc>
                  <a:txBody>
                    <a:bodyPr/>
                    <a:lstStyle/>
                    <a:p>
                      <a:r>
                        <a:rPr lang="en-US" dirty="0"/>
                        <a:t>Keith Smigle</a:t>
                      </a:r>
                    </a:p>
                  </a:txBody>
                  <a:tcPr/>
                </a:tc>
                <a:extLst>
                  <a:ext uri="{0D108BD9-81ED-4DB2-BD59-A6C34878D82A}">
                    <a16:rowId xmlns:a16="http://schemas.microsoft.com/office/drawing/2014/main" val="4097145464"/>
                  </a:ext>
                </a:extLst>
              </a:tr>
              <a:tr h="266704">
                <a:tc>
                  <a:txBody>
                    <a:bodyPr/>
                    <a:lstStyle/>
                    <a:p>
                      <a:r>
                        <a:rPr lang="en-US" dirty="0"/>
                        <a:t>“Magnificent Seventh”</a:t>
                      </a:r>
                    </a:p>
                  </a:txBody>
                  <a:tcPr/>
                </a:tc>
                <a:tc>
                  <a:txBody>
                    <a:bodyPr/>
                    <a:lstStyle/>
                    <a:p>
                      <a:r>
                        <a:rPr lang="en-US" dirty="0"/>
                        <a:t>Johnny R. Conley </a:t>
                      </a:r>
                    </a:p>
                  </a:txBody>
                  <a:tcPr/>
                </a:tc>
                <a:tc>
                  <a:txBody>
                    <a:bodyPr/>
                    <a:lstStyle/>
                    <a:p>
                      <a:r>
                        <a:rPr lang="en-US" dirty="0"/>
                        <a:t>Douglas A. Boyd Sr.</a:t>
                      </a:r>
                    </a:p>
                  </a:txBody>
                  <a:tcPr/>
                </a:tc>
                <a:extLst>
                  <a:ext uri="{0D108BD9-81ED-4DB2-BD59-A6C34878D82A}">
                    <a16:rowId xmlns:a16="http://schemas.microsoft.com/office/drawing/2014/main" val="2299236231"/>
                  </a:ext>
                </a:extLst>
              </a:tr>
              <a:tr h="266704">
                <a:tc>
                  <a:txBody>
                    <a:bodyPr/>
                    <a:lstStyle/>
                    <a:p>
                      <a:r>
                        <a:rPr lang="en-US" dirty="0"/>
                        <a:t>“Great” Eight</a:t>
                      </a:r>
                    </a:p>
                  </a:txBody>
                  <a:tcPr/>
                </a:tc>
                <a:tc>
                  <a:txBody>
                    <a:bodyPr/>
                    <a:lstStyle/>
                    <a:p>
                      <a:r>
                        <a:rPr lang="en-US" dirty="0"/>
                        <a:t>Scott M. Conn</a:t>
                      </a:r>
                    </a:p>
                  </a:txBody>
                  <a:tcPr/>
                </a:tc>
                <a:tc>
                  <a:txBody>
                    <a:bodyPr/>
                    <a:lstStyle/>
                    <a:p>
                      <a:r>
                        <a:rPr lang="en-US" dirty="0"/>
                        <a:t>Ronnie (Ron) Rutter</a:t>
                      </a:r>
                    </a:p>
                  </a:txBody>
                  <a:tcPr/>
                </a:tc>
                <a:extLst>
                  <a:ext uri="{0D108BD9-81ED-4DB2-BD59-A6C34878D82A}">
                    <a16:rowId xmlns:a16="http://schemas.microsoft.com/office/drawing/2014/main" val="688245505"/>
                  </a:ext>
                </a:extLst>
              </a:tr>
              <a:tr h="266704">
                <a:tc>
                  <a:txBody>
                    <a:bodyPr/>
                    <a:lstStyle/>
                    <a:p>
                      <a:r>
                        <a:rPr lang="en-US" dirty="0"/>
                        <a:t>“Dynamic” Ninth</a:t>
                      </a:r>
                    </a:p>
                  </a:txBody>
                  <a:tcPr/>
                </a:tc>
                <a:tc>
                  <a:txBody>
                    <a:bodyPr/>
                    <a:lstStyle/>
                    <a:p>
                      <a:r>
                        <a:rPr lang="en-US" dirty="0"/>
                        <a:t>Samuel Swoger III</a:t>
                      </a:r>
                    </a:p>
                  </a:txBody>
                  <a:tcPr/>
                </a:tc>
                <a:tc>
                  <a:txBody>
                    <a:bodyPr/>
                    <a:lstStyle/>
                    <a:p>
                      <a:r>
                        <a:rPr lang="en-US" dirty="0"/>
                        <a:t>William (Bill) R. </a:t>
                      </a:r>
                      <a:r>
                        <a:rPr lang="en-US" dirty="0" err="1"/>
                        <a:t>Ditterbrand</a:t>
                      </a:r>
                      <a:endParaRPr lang="en-US" dirty="0"/>
                    </a:p>
                  </a:txBody>
                  <a:tcPr/>
                </a:tc>
                <a:extLst>
                  <a:ext uri="{0D108BD9-81ED-4DB2-BD59-A6C34878D82A}">
                    <a16:rowId xmlns:a16="http://schemas.microsoft.com/office/drawing/2014/main" val="1331787646"/>
                  </a:ext>
                </a:extLst>
              </a:tr>
              <a:tr h="266704">
                <a:tc>
                  <a:txBody>
                    <a:bodyPr/>
                    <a:lstStyle/>
                    <a:p>
                      <a:r>
                        <a:rPr lang="en-US" dirty="0"/>
                        <a:t>“Great” Tenth</a:t>
                      </a:r>
                    </a:p>
                  </a:txBody>
                  <a:tcPr/>
                </a:tc>
                <a:tc>
                  <a:txBody>
                    <a:bodyPr/>
                    <a:lstStyle/>
                    <a:p>
                      <a:r>
                        <a:rPr lang="en-US" dirty="0"/>
                        <a:t>Thomas D. Barnett</a:t>
                      </a:r>
                    </a:p>
                  </a:txBody>
                  <a:tcPr/>
                </a:tc>
                <a:tc>
                  <a:txBody>
                    <a:bodyPr/>
                    <a:lstStyle/>
                    <a:p>
                      <a:r>
                        <a:rPr lang="en-US" dirty="0"/>
                        <a:t>Howard F. Stouffer</a:t>
                      </a:r>
                    </a:p>
                  </a:txBody>
                  <a:tcPr/>
                </a:tc>
                <a:extLst>
                  <a:ext uri="{0D108BD9-81ED-4DB2-BD59-A6C34878D82A}">
                    <a16:rowId xmlns:a16="http://schemas.microsoft.com/office/drawing/2014/main" val="1179875653"/>
                  </a:ext>
                </a:extLst>
              </a:tr>
              <a:tr h="266704">
                <a:tc>
                  <a:txBody>
                    <a:bodyPr/>
                    <a:lstStyle/>
                    <a:p>
                      <a:r>
                        <a:rPr lang="en-US" dirty="0"/>
                        <a:t>“Elite” Eleventh </a:t>
                      </a:r>
                    </a:p>
                  </a:txBody>
                  <a:tcPr/>
                </a:tc>
                <a:tc>
                  <a:txBody>
                    <a:bodyPr/>
                    <a:lstStyle/>
                    <a:p>
                      <a:r>
                        <a:rPr lang="en-US" dirty="0"/>
                        <a:t>David Taylor</a:t>
                      </a:r>
                    </a:p>
                  </a:txBody>
                  <a:tcPr/>
                </a:tc>
                <a:tc>
                  <a:txBody>
                    <a:bodyPr/>
                    <a:lstStyle/>
                    <a:p>
                      <a:r>
                        <a:rPr lang="en-US" dirty="0"/>
                        <a:t>Richard L. Smathers </a:t>
                      </a:r>
                    </a:p>
                  </a:txBody>
                  <a:tcPr/>
                </a:tc>
                <a:extLst>
                  <a:ext uri="{0D108BD9-81ED-4DB2-BD59-A6C34878D82A}">
                    <a16:rowId xmlns:a16="http://schemas.microsoft.com/office/drawing/2014/main" val="1469039083"/>
                  </a:ext>
                </a:extLst>
              </a:tr>
              <a:tr h="266704">
                <a:tc>
                  <a:txBody>
                    <a:bodyPr/>
                    <a:lstStyle/>
                    <a:p>
                      <a:r>
                        <a:rPr lang="en-US" dirty="0"/>
                        <a:t>“Capital” Twelfth </a:t>
                      </a:r>
                    </a:p>
                  </a:txBody>
                  <a:tcPr/>
                </a:tc>
                <a:tc>
                  <a:txBody>
                    <a:bodyPr/>
                    <a:lstStyle/>
                    <a:p>
                      <a:r>
                        <a:rPr lang="en-US" dirty="0"/>
                        <a:t>Suzette Heller</a:t>
                      </a:r>
                    </a:p>
                  </a:txBody>
                  <a:tcPr/>
                </a:tc>
                <a:tc>
                  <a:txBody>
                    <a:bodyPr/>
                    <a:lstStyle/>
                    <a:p>
                      <a:r>
                        <a:rPr lang="en-US" dirty="0"/>
                        <a:t>Vacant </a:t>
                      </a:r>
                    </a:p>
                  </a:txBody>
                  <a:tcPr/>
                </a:tc>
                <a:extLst>
                  <a:ext uri="{0D108BD9-81ED-4DB2-BD59-A6C34878D82A}">
                    <a16:rowId xmlns:a16="http://schemas.microsoft.com/office/drawing/2014/main" val="3447105424"/>
                  </a:ext>
                </a:extLst>
              </a:tr>
              <a:tr h="266704">
                <a:tc>
                  <a:txBody>
                    <a:bodyPr/>
                    <a:lstStyle/>
                    <a:p>
                      <a:r>
                        <a:rPr lang="en-US" dirty="0"/>
                        <a:t>“Tenacious” Thirteenth </a:t>
                      </a:r>
                    </a:p>
                  </a:txBody>
                  <a:tcPr/>
                </a:tc>
                <a:tc>
                  <a:txBody>
                    <a:bodyPr/>
                    <a:lstStyle/>
                    <a:p>
                      <a:r>
                        <a:rPr lang="en-US" dirty="0"/>
                        <a:t>James G. Lockyer</a:t>
                      </a:r>
                    </a:p>
                  </a:txBody>
                  <a:tcPr/>
                </a:tc>
                <a:tc>
                  <a:txBody>
                    <a:bodyPr/>
                    <a:lstStyle/>
                    <a:p>
                      <a:r>
                        <a:rPr lang="en-US" dirty="0"/>
                        <a:t>Kevin D. Conlan </a:t>
                      </a:r>
                    </a:p>
                  </a:txBody>
                  <a:tcPr/>
                </a:tc>
                <a:extLst>
                  <a:ext uri="{0D108BD9-81ED-4DB2-BD59-A6C34878D82A}">
                    <a16:rowId xmlns:a16="http://schemas.microsoft.com/office/drawing/2014/main" val="2401122387"/>
                  </a:ext>
                </a:extLst>
              </a:tr>
              <a:tr h="266704">
                <a:tc>
                  <a:txBody>
                    <a:bodyPr/>
                    <a:lstStyle/>
                    <a:p>
                      <a:r>
                        <a:rPr lang="en-US" dirty="0"/>
                        <a:t>“Phenomenal” Fourteenth </a:t>
                      </a:r>
                    </a:p>
                  </a:txBody>
                  <a:tcPr/>
                </a:tc>
                <a:tc>
                  <a:txBody>
                    <a:bodyPr/>
                    <a:lstStyle/>
                    <a:p>
                      <a:r>
                        <a:rPr lang="en-US" dirty="0"/>
                        <a:t>John J. Life</a:t>
                      </a:r>
                    </a:p>
                  </a:txBody>
                  <a:tcPr/>
                </a:tc>
                <a:tc>
                  <a:txBody>
                    <a:bodyPr/>
                    <a:lstStyle/>
                    <a:p>
                      <a:r>
                        <a:rPr lang="en-US" dirty="0"/>
                        <a:t>Jacon Marx</a:t>
                      </a:r>
                    </a:p>
                  </a:txBody>
                  <a:tcPr/>
                </a:tc>
                <a:extLst>
                  <a:ext uri="{0D108BD9-81ED-4DB2-BD59-A6C34878D82A}">
                    <a16:rowId xmlns:a16="http://schemas.microsoft.com/office/drawing/2014/main" val="2582120402"/>
                  </a:ext>
                </a:extLst>
              </a:tr>
            </a:tbl>
          </a:graphicData>
        </a:graphic>
      </p:graphicFrame>
    </p:spTree>
    <p:extLst>
      <p:ext uri="{BB962C8B-B14F-4D97-AF65-F5344CB8AC3E}">
        <p14:creationId xmlns:p14="http://schemas.microsoft.com/office/powerpoint/2010/main" val="65113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264968E-BAF9-4404-916D-8997ACD8D865}"/>
              </a:ext>
            </a:extLst>
          </p:cNvPr>
          <p:cNvSpPr txBox="1">
            <a:spLocks/>
          </p:cNvSpPr>
          <p:nvPr/>
        </p:nvSpPr>
        <p:spPr>
          <a:xfrm>
            <a:off x="1295400" y="181574"/>
            <a:ext cx="9601200" cy="952282"/>
          </a:xfrm>
          <a:prstGeom prst="rect">
            <a:avLst/>
          </a:prstGeom>
        </p:spPr>
        <p:txBody>
          <a:bodyPr vert="horz" lIns="91440" tIns="45720" rIns="91440" bIns="45720" rtlCol="0" anchor="ctr">
            <a:normAutofit lnSpcReduction="10000"/>
          </a:bodyPr>
          <a:lstStyle>
            <a:lvl1pPr algn="ctr" defTabSz="914400" rtl="0" eaLnBrk="1" latinLnBrk="0" hangingPunct="1">
              <a:lnSpc>
                <a:spcPct val="83000"/>
              </a:lnSpc>
              <a:spcBef>
                <a:spcPct val="0"/>
              </a:spcBef>
              <a:buNone/>
              <a:defRPr lang="en-US" sz="6800" b="0" i="1" kern="1200" cap="none" spc="-100" baseline="0" dirty="0">
                <a:solidFill>
                  <a:schemeClr val="tx1">
                    <a:lumMod val="85000"/>
                    <a:lumOff val="15000"/>
                  </a:schemeClr>
                </a:solidFill>
                <a:effectLst/>
                <a:latin typeface="+mj-lt"/>
                <a:ea typeface="+mn-ea"/>
                <a:cs typeface="+mn-cs"/>
              </a:defRPr>
            </a:lvl1pPr>
          </a:lstStyle>
          <a:p>
            <a:r>
              <a:rPr lang="en-US"/>
              <a:t>VA ORGANIZATIONAL </a:t>
            </a:r>
          </a:p>
        </p:txBody>
      </p:sp>
      <p:sp>
        <p:nvSpPr>
          <p:cNvPr id="5" name="Text Placeholder 6">
            <a:extLst>
              <a:ext uri="{FF2B5EF4-FFF2-40B4-BE49-F238E27FC236}">
                <a16:creationId xmlns:a16="http://schemas.microsoft.com/office/drawing/2014/main" id="{C63EFA36-A222-46BB-8AB6-8EDD25352505}"/>
              </a:ext>
            </a:extLst>
          </p:cNvPr>
          <p:cNvSpPr txBox="1">
            <a:spLocks/>
          </p:cNvSpPr>
          <p:nvPr/>
        </p:nvSpPr>
        <p:spPr>
          <a:xfrm>
            <a:off x="457200" y="5613991"/>
            <a:ext cx="11320272" cy="109709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n-US" dirty="0"/>
              <a:t>Administrations communicate very little with each other – </a:t>
            </a:r>
          </a:p>
          <a:p>
            <a:r>
              <a:rPr lang="en-US" dirty="0"/>
              <a:t>Services received at the VHA facility does not guarantee or imply VBA is aware or will take action</a:t>
            </a:r>
          </a:p>
          <a:p>
            <a:r>
              <a:rPr lang="en-US" dirty="0"/>
              <a:t>VBA initiates a C&amp;P exam to VHA based on claims filed by DSO/CVSO</a:t>
            </a:r>
          </a:p>
          <a:p>
            <a:r>
              <a:rPr lang="en-US" dirty="0"/>
              <a:t>All evidence with VHA is subject to being reviewed by VBA – </a:t>
            </a:r>
            <a:r>
              <a:rPr lang="en-US" b="1" u="sng" dirty="0"/>
              <a:t>ONLY</a:t>
            </a:r>
            <a:r>
              <a:rPr lang="en-US" dirty="0"/>
              <a:t> if veteran discloses at facility</a:t>
            </a:r>
          </a:p>
        </p:txBody>
      </p:sp>
      <p:graphicFrame>
        <p:nvGraphicFramePr>
          <p:cNvPr id="6" name="Diagram 5">
            <a:extLst>
              <a:ext uri="{FF2B5EF4-FFF2-40B4-BE49-F238E27FC236}">
                <a16:creationId xmlns:a16="http://schemas.microsoft.com/office/drawing/2014/main" id="{4AAC5FF5-1927-4345-8090-0E16B50E97F0}"/>
              </a:ext>
            </a:extLst>
          </p:cNvPr>
          <p:cNvGraphicFramePr/>
          <p:nvPr>
            <p:extLst>
              <p:ext uri="{D42A27DB-BD31-4B8C-83A1-F6EECF244321}">
                <p14:modId xmlns:p14="http://schemas.microsoft.com/office/powerpoint/2010/main" val="2101987569"/>
              </p:ext>
            </p:extLst>
          </p:nvPr>
        </p:nvGraphicFramePr>
        <p:xfrm>
          <a:off x="1575604" y="1133857"/>
          <a:ext cx="9320996" cy="4297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tar: 6 Points 1">
            <a:extLst>
              <a:ext uri="{FF2B5EF4-FFF2-40B4-BE49-F238E27FC236}">
                <a16:creationId xmlns:a16="http://schemas.microsoft.com/office/drawing/2014/main" id="{DD63AB5D-B9DF-4DF0-9367-45182E3E9D93}"/>
              </a:ext>
            </a:extLst>
          </p:cNvPr>
          <p:cNvSpPr/>
          <p:nvPr/>
        </p:nvSpPr>
        <p:spPr>
          <a:xfrm>
            <a:off x="1575604" y="3417462"/>
            <a:ext cx="419450" cy="444617"/>
          </a:xfrm>
          <a:prstGeom prst="star6">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474101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11A86-E167-4B8C-A008-3C47D1A5271C}"/>
              </a:ext>
            </a:extLst>
          </p:cNvPr>
          <p:cNvSpPr txBox="1">
            <a:spLocks/>
          </p:cNvSpPr>
          <p:nvPr/>
        </p:nvSpPr>
        <p:spPr>
          <a:xfrm>
            <a:off x="4797501" y="329184"/>
            <a:ext cx="6755626" cy="1783080"/>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spcAft>
                <a:spcPts val="600"/>
              </a:spcAft>
            </a:pPr>
            <a:r>
              <a:rPr lang="en-US" sz="3800" dirty="0">
                <a:ln w="3175" cmpd="sng">
                  <a:noFill/>
                </a:ln>
                <a:solidFill>
                  <a:schemeClr val="tx1"/>
                </a:solidFill>
              </a:rPr>
              <a:t>VBA Coordinator, Department Service Officer</a:t>
            </a:r>
          </a:p>
        </p:txBody>
      </p:sp>
      <p:pic>
        <p:nvPicPr>
          <p:cNvPr id="3" name="Content Placeholder 5">
            <a:extLst>
              <a:ext uri="{FF2B5EF4-FFF2-40B4-BE49-F238E27FC236}">
                <a16:creationId xmlns:a16="http://schemas.microsoft.com/office/drawing/2014/main" id="{86F35F0A-9269-4B7B-98F6-F81C4F290B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702" y="0"/>
            <a:ext cx="2666892" cy="3907536"/>
          </a:xfrm>
          <a:prstGeom prst="rect">
            <a:avLst/>
          </a:pr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E4DEFB0-32A5-4FC4-BD7F-90A82F303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603" y="4149598"/>
            <a:ext cx="2098802" cy="2098802"/>
          </a:xfrm>
          <a:prstGeom prst="rect">
            <a:avLst/>
          </a:prstGeom>
        </p:spPr>
      </p:pic>
      <p:sp>
        <p:nvSpPr>
          <p:cNvPr id="5" name="TextBox 4">
            <a:extLst>
              <a:ext uri="{FF2B5EF4-FFF2-40B4-BE49-F238E27FC236}">
                <a16:creationId xmlns:a16="http://schemas.microsoft.com/office/drawing/2014/main" id="{751D0417-4FE0-496E-8D89-2B74FDAD3C15}"/>
              </a:ext>
            </a:extLst>
          </p:cNvPr>
          <p:cNvSpPr txBox="1"/>
          <p:nvPr/>
        </p:nvSpPr>
        <p:spPr>
          <a:xfrm>
            <a:off x="4797494" y="2706624"/>
            <a:ext cx="6755626" cy="3483864"/>
          </a:xfrm>
          <a:prstGeom prst="rect">
            <a:avLst/>
          </a:prstGeom>
        </p:spPr>
        <p:txBody>
          <a:bodyPr vert="horz" lIns="91440" tIns="45720" rIns="91440" bIns="45720" rtlCol="0">
            <a:normAutofit/>
          </a:bodyPr>
          <a:lstStyle/>
          <a:p>
            <a:pPr algn="ctr">
              <a:lnSpc>
                <a:spcPct val="90000"/>
              </a:lnSpc>
              <a:spcBef>
                <a:spcPct val="20000"/>
              </a:spcBef>
              <a:spcAft>
                <a:spcPts val="600"/>
              </a:spcAft>
              <a:buClr>
                <a:schemeClr val="accent1"/>
              </a:buClr>
              <a:buSzPct val="115000"/>
            </a:pPr>
            <a:r>
              <a:rPr lang="en-US" sz="2000" dirty="0"/>
              <a:t>William Genochio III, GySgt, USMC (Retired)</a:t>
            </a:r>
          </a:p>
          <a:p>
            <a:pPr algn="ctr">
              <a:lnSpc>
                <a:spcPct val="90000"/>
              </a:lnSpc>
              <a:spcBef>
                <a:spcPct val="20000"/>
              </a:spcBef>
              <a:spcAft>
                <a:spcPts val="600"/>
              </a:spcAft>
              <a:buClr>
                <a:schemeClr val="accent1"/>
              </a:buClr>
              <a:buSzPct val="115000"/>
            </a:pPr>
            <a:r>
              <a:rPr lang="en-US" sz="2000" dirty="0">
                <a:hlinkClick r:id="rId4"/>
              </a:rPr>
              <a:t>william.Genochio@va.gov</a:t>
            </a:r>
            <a:endParaRPr lang="en-US" sz="2000" dirty="0"/>
          </a:p>
          <a:p>
            <a:pPr algn="ctr">
              <a:lnSpc>
                <a:spcPct val="90000"/>
              </a:lnSpc>
              <a:spcBef>
                <a:spcPct val="20000"/>
              </a:spcBef>
              <a:spcAft>
                <a:spcPts val="600"/>
              </a:spcAft>
              <a:buClr>
                <a:schemeClr val="accent1"/>
              </a:buClr>
              <a:buSzPct val="115000"/>
            </a:pPr>
            <a:r>
              <a:rPr lang="en-US" sz="2000" dirty="0">
                <a:hlinkClick r:id="rId5"/>
              </a:rPr>
              <a:t>genochio@ohiolegion.com</a:t>
            </a:r>
            <a:endParaRPr lang="en-US" sz="2000" dirty="0"/>
          </a:p>
          <a:p>
            <a:pPr algn="ctr">
              <a:lnSpc>
                <a:spcPct val="90000"/>
              </a:lnSpc>
              <a:spcBef>
                <a:spcPct val="20000"/>
              </a:spcBef>
              <a:spcAft>
                <a:spcPts val="600"/>
              </a:spcAft>
              <a:buClr>
                <a:schemeClr val="accent1"/>
              </a:buClr>
              <a:buSzPct val="115000"/>
            </a:pPr>
            <a:r>
              <a:rPr lang="en-US" sz="2000" dirty="0"/>
              <a:t>Office: 216-522-3504</a:t>
            </a:r>
          </a:p>
          <a:p>
            <a:pPr algn="ctr">
              <a:lnSpc>
                <a:spcPct val="90000"/>
              </a:lnSpc>
              <a:spcBef>
                <a:spcPct val="20000"/>
              </a:spcBef>
              <a:spcAft>
                <a:spcPts val="600"/>
              </a:spcAft>
              <a:buClr>
                <a:schemeClr val="accent1"/>
              </a:buClr>
              <a:buSzPct val="115000"/>
            </a:pPr>
            <a:r>
              <a:rPr lang="en-US" sz="2000" dirty="0"/>
              <a:t>Cell: 740-816-7589</a:t>
            </a:r>
          </a:p>
          <a:p>
            <a:pPr indent="-228600">
              <a:lnSpc>
                <a:spcPct val="90000"/>
              </a:lnSpc>
              <a:spcBef>
                <a:spcPct val="20000"/>
              </a:spcBef>
              <a:spcAft>
                <a:spcPts val="600"/>
              </a:spcAft>
              <a:buClr>
                <a:schemeClr val="accent1"/>
              </a:buClr>
              <a:buSzPct val="115000"/>
              <a:buFont typeface="Arial" panose="020B0604020202020204" pitchFamily="34" charset="0"/>
              <a:buChar char="•"/>
            </a:pPr>
            <a:endParaRPr lang="en-US" sz="2000" dirty="0"/>
          </a:p>
        </p:txBody>
      </p:sp>
    </p:spTree>
    <p:extLst>
      <p:ext uri="{BB962C8B-B14F-4D97-AF65-F5344CB8AC3E}">
        <p14:creationId xmlns:p14="http://schemas.microsoft.com/office/powerpoint/2010/main" val="428463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BB0E-7370-4974-86AC-8CBD4BCCD387}"/>
              </a:ext>
            </a:extLst>
          </p:cNvPr>
          <p:cNvSpPr>
            <a:spLocks noGrp="1"/>
          </p:cNvSpPr>
          <p:nvPr>
            <p:ph type="title"/>
          </p:nvPr>
        </p:nvSpPr>
        <p:spPr>
          <a:xfrm>
            <a:off x="5098875" y="3010670"/>
            <a:ext cx="5222325" cy="1279172"/>
          </a:xfrm>
        </p:spPr>
        <p:txBody>
          <a:bodyPr vert="horz" lIns="91440" tIns="45720" rIns="91440" bIns="45720" rtlCol="0" anchor="b">
            <a:normAutofit/>
          </a:bodyPr>
          <a:lstStyle/>
          <a:p>
            <a:r>
              <a:rPr lang="en-US" sz="2400" dirty="0">
                <a:solidFill>
                  <a:schemeClr val="tx1"/>
                </a:solidFill>
              </a:rPr>
              <a:t>Will Brown, Department Service Officer Cleveland VA Regional Office. Will lead us in Prayer.</a:t>
            </a:r>
          </a:p>
        </p:txBody>
      </p:sp>
      <p:pic>
        <p:nvPicPr>
          <p:cNvPr id="4" name="Content Placeholder 3">
            <a:extLst>
              <a:ext uri="{FF2B5EF4-FFF2-40B4-BE49-F238E27FC236}">
                <a16:creationId xmlns:a16="http://schemas.microsoft.com/office/drawing/2014/main" id="{E69C9890-0C6B-43AA-B984-EA32D6D5D468}"/>
              </a:ext>
            </a:extLst>
          </p:cNvPr>
          <p:cNvPicPr>
            <a:picLocks noGrp="1" noChangeAspect="1"/>
          </p:cNvPicPr>
          <p:nvPr>
            <p:ph idx="1"/>
          </p:nvPr>
        </p:nvPicPr>
        <p:blipFill rotWithShape="1">
          <a:blip r:embed="rId3"/>
          <a:srcRect r="1" b="8193"/>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Tree>
    <p:extLst>
      <p:ext uri="{BB962C8B-B14F-4D97-AF65-F5344CB8AC3E}">
        <p14:creationId xmlns:p14="http://schemas.microsoft.com/office/powerpoint/2010/main" val="222420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D9039-08BA-40D8-BE26-1C1FF77D4CD8}"/>
              </a:ext>
            </a:extLst>
          </p:cNvPr>
          <p:cNvSpPr>
            <a:spLocks noGrp="1"/>
          </p:cNvSpPr>
          <p:nvPr>
            <p:ph type="title"/>
          </p:nvPr>
        </p:nvSpPr>
        <p:spPr>
          <a:xfrm>
            <a:off x="5297762" y="329184"/>
            <a:ext cx="6251110" cy="1783080"/>
          </a:xfrm>
        </p:spPr>
        <p:txBody>
          <a:bodyPr anchor="b">
            <a:normAutofit/>
          </a:bodyPr>
          <a:lstStyle/>
          <a:p>
            <a:r>
              <a:rPr lang="en-US" sz="5400"/>
              <a:t>PLEDGE OF ALLEGIANCE</a:t>
            </a:r>
          </a:p>
        </p:txBody>
      </p:sp>
      <p:pic>
        <p:nvPicPr>
          <p:cNvPr id="5" name="Picture 4" descr="A close up of a flag&#10;&#10;Description automatically generated">
            <a:extLst>
              <a:ext uri="{FF2B5EF4-FFF2-40B4-BE49-F238E27FC236}">
                <a16:creationId xmlns:a16="http://schemas.microsoft.com/office/drawing/2014/main" id="{DBF7DFAA-D38C-49DB-BA9C-4C4FDE47F4B7}"/>
              </a:ext>
            </a:extLst>
          </p:cNvPr>
          <p:cNvPicPr>
            <a:picLocks noChangeAspect="1"/>
          </p:cNvPicPr>
          <p:nvPr/>
        </p:nvPicPr>
        <p:blipFill rotWithShape="1">
          <a:blip r:embed="rId2"/>
          <a:srcRect l="30169" r="24670"/>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0E1B2A-E069-432A-848E-268FE9A59DF2}"/>
              </a:ext>
            </a:extLst>
          </p:cNvPr>
          <p:cNvSpPr>
            <a:spLocks noGrp="1"/>
          </p:cNvSpPr>
          <p:nvPr>
            <p:ph idx="1"/>
          </p:nvPr>
        </p:nvSpPr>
        <p:spPr>
          <a:xfrm>
            <a:off x="5297762" y="2706624"/>
            <a:ext cx="6251110" cy="3483864"/>
          </a:xfrm>
        </p:spPr>
        <p:txBody>
          <a:bodyPr>
            <a:normAutofit/>
          </a:bodyPr>
          <a:lstStyle/>
          <a:p>
            <a:r>
              <a:rPr lang="en-US" sz="2200"/>
              <a:t>Department Service Officer, Cleveland VA Regional Office Tom White will lead us in the Pledge of Allegiance.</a:t>
            </a:r>
          </a:p>
        </p:txBody>
      </p:sp>
    </p:spTree>
    <p:extLst>
      <p:ext uri="{BB962C8B-B14F-4D97-AF65-F5344CB8AC3E}">
        <p14:creationId xmlns:p14="http://schemas.microsoft.com/office/powerpoint/2010/main" val="95549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Mitch Rossell - A Soldier's Memoir (Official Video)">
            <a:hlinkClick r:id="" action="ppaction://media"/>
            <a:extLst>
              <a:ext uri="{FF2B5EF4-FFF2-40B4-BE49-F238E27FC236}">
                <a16:creationId xmlns:a16="http://schemas.microsoft.com/office/drawing/2014/main" id="{6646C1B1-C24A-1BD7-13AD-1ABF20595DCD}"/>
              </a:ext>
            </a:extLst>
          </p:cNvPr>
          <p:cNvPicPr>
            <a:picLocks noRot="1" noChangeAspect="1"/>
          </p:cNvPicPr>
          <p:nvPr>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67166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394C-BDC9-0DFF-1A08-C5A78B6570F7}"/>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Department Service Officer Team</a:t>
            </a:r>
          </a:p>
        </p:txBody>
      </p:sp>
      <p:graphicFrame>
        <p:nvGraphicFramePr>
          <p:cNvPr id="18" name="Content Placeholder 2">
            <a:extLst>
              <a:ext uri="{FF2B5EF4-FFF2-40B4-BE49-F238E27FC236}">
                <a16:creationId xmlns:a16="http://schemas.microsoft.com/office/drawing/2014/main" id="{334DBEE2-A208-C91D-C751-0EB6BCF529ED}"/>
              </a:ext>
            </a:extLst>
          </p:cNvPr>
          <p:cNvGraphicFramePr>
            <a:graphicFrameLocks noGrp="1"/>
          </p:cNvGraphicFramePr>
          <p:nvPr>
            <p:ph idx="1"/>
          </p:nvPr>
        </p:nvGraphicFramePr>
        <p:xfrm>
          <a:off x="60385" y="1618548"/>
          <a:ext cx="12131615" cy="5253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person wearing a hat&#10;&#10;AI-generated content may be incorrect.">
            <a:extLst>
              <a:ext uri="{FF2B5EF4-FFF2-40B4-BE49-F238E27FC236}">
                <a16:creationId xmlns:a16="http://schemas.microsoft.com/office/drawing/2014/main" id="{D31E8AA8-6CF2-5B65-A0AD-A49CFC9632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6033" y="1618057"/>
            <a:ext cx="1182335" cy="1576446"/>
          </a:xfrm>
          <a:prstGeom prst="rect">
            <a:avLst/>
          </a:prstGeom>
        </p:spPr>
      </p:pic>
      <p:pic>
        <p:nvPicPr>
          <p:cNvPr id="11" name="Picture 10" descr="A person wearing a hat&#10;&#10;AI-generated content may be incorrect.">
            <a:extLst>
              <a:ext uri="{FF2B5EF4-FFF2-40B4-BE49-F238E27FC236}">
                <a16:creationId xmlns:a16="http://schemas.microsoft.com/office/drawing/2014/main" id="{76ADE01F-3D56-5383-FD96-40B4C3C901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1683" y="1618057"/>
            <a:ext cx="1182336" cy="1576448"/>
          </a:xfrm>
          <a:prstGeom prst="rect">
            <a:avLst/>
          </a:prstGeom>
        </p:spPr>
      </p:pic>
      <p:pic>
        <p:nvPicPr>
          <p:cNvPr id="15" name="Picture 14" descr="A person wearing a hat&#10;&#10;AI-generated content may be incorrect.">
            <a:extLst>
              <a:ext uri="{FF2B5EF4-FFF2-40B4-BE49-F238E27FC236}">
                <a16:creationId xmlns:a16="http://schemas.microsoft.com/office/drawing/2014/main" id="{7A8D4E7D-7DE1-F73F-8055-D38416FCAF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60384" y="1618057"/>
            <a:ext cx="1182335" cy="1576446"/>
          </a:xfrm>
          <a:prstGeom prst="rect">
            <a:avLst/>
          </a:prstGeom>
        </p:spPr>
      </p:pic>
      <p:pic>
        <p:nvPicPr>
          <p:cNvPr id="19" name="Picture 18" descr="A person sitting on a bench&#10;&#10;AI-generated content may be incorrect.">
            <a:extLst>
              <a:ext uri="{FF2B5EF4-FFF2-40B4-BE49-F238E27FC236}">
                <a16:creationId xmlns:a16="http://schemas.microsoft.com/office/drawing/2014/main" id="{A35333A8-A8EB-D13F-2C9B-084A1FE259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383" y="3428509"/>
            <a:ext cx="1182335" cy="1576446"/>
          </a:xfrm>
          <a:prstGeom prst="rect">
            <a:avLst/>
          </a:prstGeom>
        </p:spPr>
      </p:pic>
      <p:pic>
        <p:nvPicPr>
          <p:cNvPr id="21" name="Picture 20" descr="A person in a black shirt&#10;&#10;AI-generated content may be incorrect.">
            <a:extLst>
              <a:ext uri="{FF2B5EF4-FFF2-40B4-BE49-F238E27FC236}">
                <a16:creationId xmlns:a16="http://schemas.microsoft.com/office/drawing/2014/main" id="{E94ACD33-694A-306B-CEE7-E41C96951AD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5675" y="3428509"/>
            <a:ext cx="1182335" cy="1576446"/>
          </a:xfrm>
          <a:prstGeom prst="rect">
            <a:avLst/>
          </a:prstGeom>
        </p:spPr>
      </p:pic>
      <p:pic>
        <p:nvPicPr>
          <p:cNvPr id="25" name="Picture 24" descr="A person wearing a hat&#10;&#10;AI-generated content may be incorrect.">
            <a:extLst>
              <a:ext uri="{FF2B5EF4-FFF2-40B4-BE49-F238E27FC236}">
                <a16:creationId xmlns:a16="http://schemas.microsoft.com/office/drawing/2014/main" id="{BB44FE7B-9E8B-5355-0B0E-03A0D93196D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11684" y="3428508"/>
            <a:ext cx="1182335" cy="1576447"/>
          </a:xfrm>
          <a:prstGeom prst="rect">
            <a:avLst/>
          </a:prstGeom>
        </p:spPr>
      </p:pic>
      <p:pic>
        <p:nvPicPr>
          <p:cNvPr id="29" name="Picture 28" descr="A picture containing person, outdoor, clothing, person&#10;&#10;AI-generated content may be incorrect.">
            <a:extLst>
              <a:ext uri="{FF2B5EF4-FFF2-40B4-BE49-F238E27FC236}">
                <a16:creationId xmlns:a16="http://schemas.microsoft.com/office/drawing/2014/main" id="{4AC43098-F74A-A6C1-A8EF-50ECF408F04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3" y="5143255"/>
            <a:ext cx="1202133" cy="1576445"/>
          </a:xfrm>
          <a:prstGeom prst="rect">
            <a:avLst/>
          </a:prstGeom>
        </p:spPr>
      </p:pic>
      <p:pic>
        <p:nvPicPr>
          <p:cNvPr id="31" name="Picture 30" descr="A person wearing a hat&#10;&#10;AI-generated content may be incorrect.">
            <a:extLst>
              <a:ext uri="{FF2B5EF4-FFF2-40B4-BE49-F238E27FC236}">
                <a16:creationId xmlns:a16="http://schemas.microsoft.com/office/drawing/2014/main" id="{F18C4BE6-38C4-E518-6C7E-8C23E2E9BC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36033" y="5143254"/>
            <a:ext cx="1182335" cy="1576447"/>
          </a:xfrm>
          <a:prstGeom prst="rect">
            <a:avLst/>
          </a:prstGeom>
        </p:spPr>
      </p:pic>
      <p:pic>
        <p:nvPicPr>
          <p:cNvPr id="33" name="Picture 32" descr="A person sitting in a chair&#10;&#10;AI-generated content may be incorrect.">
            <a:extLst>
              <a:ext uri="{FF2B5EF4-FFF2-40B4-BE49-F238E27FC236}">
                <a16:creationId xmlns:a16="http://schemas.microsoft.com/office/drawing/2014/main" id="{EF44F719-C341-D3C0-7421-E7BF42BA26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11683" y="5143253"/>
            <a:ext cx="1182336" cy="1576448"/>
          </a:xfrm>
          <a:prstGeom prst="rect">
            <a:avLst/>
          </a:prstGeom>
        </p:spPr>
      </p:pic>
      <p:sp>
        <p:nvSpPr>
          <p:cNvPr id="3" name="TextBox 2">
            <a:extLst>
              <a:ext uri="{FF2B5EF4-FFF2-40B4-BE49-F238E27FC236}">
                <a16:creationId xmlns:a16="http://schemas.microsoft.com/office/drawing/2014/main" id="{CBC42A63-E92F-D1B9-D038-9E9F4FD7700B}"/>
              </a:ext>
            </a:extLst>
          </p:cNvPr>
          <p:cNvSpPr txBox="1"/>
          <p:nvPr/>
        </p:nvSpPr>
        <p:spPr>
          <a:xfrm>
            <a:off x="60383" y="96253"/>
            <a:ext cx="11874943" cy="1569660"/>
          </a:xfrm>
          <a:prstGeom prst="rect">
            <a:avLst/>
          </a:prstGeom>
          <a:noFill/>
        </p:spPr>
        <p:txBody>
          <a:bodyPr wrap="square" rtlCol="0" anchor="ctr">
            <a:spAutoFit/>
          </a:bodyPr>
          <a:lstStyle/>
          <a:p>
            <a:pPr algn="ctr"/>
            <a:r>
              <a:rPr lang="en-US" sz="4800" dirty="0"/>
              <a:t>American Legion Department of Ohio</a:t>
            </a:r>
          </a:p>
          <a:p>
            <a:pPr algn="ctr"/>
            <a:r>
              <a:rPr lang="en-US" sz="4800" dirty="0"/>
              <a:t>Department Service Officer Team 2025</a:t>
            </a:r>
          </a:p>
        </p:txBody>
      </p:sp>
      <p:pic>
        <p:nvPicPr>
          <p:cNvPr id="5" name="Picture 4" descr="A picture containing text&#10;&#10;AI-generated content may be incorrect.">
            <a:extLst>
              <a:ext uri="{FF2B5EF4-FFF2-40B4-BE49-F238E27FC236}">
                <a16:creationId xmlns:a16="http://schemas.microsoft.com/office/drawing/2014/main" id="{1185752C-A96C-7F38-DE7E-50000D1EED9D}"/>
              </a:ext>
            </a:extLst>
          </p:cNvPr>
          <p:cNvPicPr>
            <a:picLocks noChangeAspect="1"/>
          </p:cNvPicPr>
          <p:nvPr/>
        </p:nvPicPr>
        <p:blipFill>
          <a:blip r:embed="rId16"/>
          <a:stretch>
            <a:fillRect/>
          </a:stretch>
        </p:blipFill>
        <p:spPr>
          <a:xfrm>
            <a:off x="67381" y="2796731"/>
            <a:ext cx="389447" cy="389447"/>
          </a:xfrm>
          <a:prstGeom prst="rect">
            <a:avLst/>
          </a:prstGeom>
        </p:spPr>
      </p:pic>
      <p:pic>
        <p:nvPicPr>
          <p:cNvPr id="6" name="Picture 5" descr="A picture containing text&#10;&#10;AI-generated content may be incorrect.">
            <a:extLst>
              <a:ext uri="{FF2B5EF4-FFF2-40B4-BE49-F238E27FC236}">
                <a16:creationId xmlns:a16="http://schemas.microsoft.com/office/drawing/2014/main" id="{DF7B593F-8F13-5801-5EFA-0F65A9AA84DA}"/>
              </a:ext>
            </a:extLst>
          </p:cNvPr>
          <p:cNvPicPr>
            <a:picLocks noChangeAspect="1"/>
          </p:cNvPicPr>
          <p:nvPr/>
        </p:nvPicPr>
        <p:blipFill>
          <a:blip r:embed="rId16"/>
          <a:stretch>
            <a:fillRect/>
          </a:stretch>
        </p:blipFill>
        <p:spPr>
          <a:xfrm>
            <a:off x="8211682" y="2796730"/>
            <a:ext cx="389447" cy="389447"/>
          </a:xfrm>
          <a:prstGeom prst="rect">
            <a:avLst/>
          </a:prstGeom>
        </p:spPr>
      </p:pic>
      <p:pic>
        <p:nvPicPr>
          <p:cNvPr id="8" name="Picture 7" descr="A picture containing text&#10;&#10;AI-generated content may be incorrect.">
            <a:extLst>
              <a:ext uri="{FF2B5EF4-FFF2-40B4-BE49-F238E27FC236}">
                <a16:creationId xmlns:a16="http://schemas.microsoft.com/office/drawing/2014/main" id="{2FE419FB-3BB1-3AC2-AB24-259FB8A890F2}"/>
              </a:ext>
            </a:extLst>
          </p:cNvPr>
          <p:cNvPicPr>
            <a:picLocks noChangeAspect="1"/>
          </p:cNvPicPr>
          <p:nvPr/>
        </p:nvPicPr>
        <p:blipFill>
          <a:blip r:embed="rId16"/>
          <a:stretch>
            <a:fillRect/>
          </a:stretch>
        </p:blipFill>
        <p:spPr>
          <a:xfrm>
            <a:off x="8211681" y="4615508"/>
            <a:ext cx="389447" cy="389447"/>
          </a:xfrm>
          <a:prstGeom prst="rect">
            <a:avLst/>
          </a:prstGeom>
        </p:spPr>
      </p:pic>
      <p:pic>
        <p:nvPicPr>
          <p:cNvPr id="10" name="Picture 9" descr="A picture containing text, clipart, ceramic ware, porcelain&#10;&#10;AI-generated content may be incorrect.">
            <a:extLst>
              <a:ext uri="{FF2B5EF4-FFF2-40B4-BE49-F238E27FC236}">
                <a16:creationId xmlns:a16="http://schemas.microsoft.com/office/drawing/2014/main" id="{824AE24C-738D-816A-8375-207383FF50E3}"/>
              </a:ext>
            </a:extLst>
          </p:cNvPr>
          <p:cNvPicPr>
            <a:picLocks noChangeAspect="1"/>
          </p:cNvPicPr>
          <p:nvPr/>
        </p:nvPicPr>
        <p:blipFill>
          <a:blip r:embed="rId17"/>
          <a:stretch>
            <a:fillRect/>
          </a:stretch>
        </p:blipFill>
        <p:spPr>
          <a:xfrm>
            <a:off x="60383" y="4599402"/>
            <a:ext cx="405062" cy="405062"/>
          </a:xfrm>
          <a:prstGeom prst="rect">
            <a:avLst/>
          </a:prstGeom>
        </p:spPr>
      </p:pic>
      <p:pic>
        <p:nvPicPr>
          <p:cNvPr id="12" name="Picture 11" descr="A picture containing text, clipart, ceramic ware, porcelain&#10;&#10;AI-generated content may be incorrect.">
            <a:extLst>
              <a:ext uri="{FF2B5EF4-FFF2-40B4-BE49-F238E27FC236}">
                <a16:creationId xmlns:a16="http://schemas.microsoft.com/office/drawing/2014/main" id="{B2BD03BF-85D7-DC36-D0A6-D2E8E0E698A2}"/>
              </a:ext>
            </a:extLst>
          </p:cNvPr>
          <p:cNvPicPr>
            <a:picLocks noChangeAspect="1"/>
          </p:cNvPicPr>
          <p:nvPr/>
        </p:nvPicPr>
        <p:blipFill>
          <a:blip r:embed="rId17"/>
          <a:stretch>
            <a:fillRect/>
          </a:stretch>
        </p:blipFill>
        <p:spPr>
          <a:xfrm>
            <a:off x="4129507" y="6314638"/>
            <a:ext cx="405062" cy="405062"/>
          </a:xfrm>
          <a:prstGeom prst="rect">
            <a:avLst/>
          </a:prstGeom>
        </p:spPr>
      </p:pic>
      <p:pic>
        <p:nvPicPr>
          <p:cNvPr id="14" name="Picture 13" descr="Logo&#10;&#10;AI-generated content may be incorrect.">
            <a:extLst>
              <a:ext uri="{FF2B5EF4-FFF2-40B4-BE49-F238E27FC236}">
                <a16:creationId xmlns:a16="http://schemas.microsoft.com/office/drawing/2014/main" id="{C400E355-1587-95B0-5EFB-A1C6059E5582}"/>
              </a:ext>
            </a:extLst>
          </p:cNvPr>
          <p:cNvPicPr>
            <a:picLocks noChangeAspect="1"/>
          </p:cNvPicPr>
          <p:nvPr/>
        </p:nvPicPr>
        <p:blipFill>
          <a:blip r:embed="rId18"/>
          <a:stretch>
            <a:fillRect/>
          </a:stretch>
        </p:blipFill>
        <p:spPr>
          <a:xfrm>
            <a:off x="4143028" y="2805055"/>
            <a:ext cx="389448" cy="389448"/>
          </a:xfrm>
          <a:prstGeom prst="rect">
            <a:avLst/>
          </a:prstGeom>
        </p:spPr>
      </p:pic>
      <p:pic>
        <p:nvPicPr>
          <p:cNvPr id="16" name="Picture 15" descr="Logo&#10;&#10;AI-generated content may be incorrect.">
            <a:extLst>
              <a:ext uri="{FF2B5EF4-FFF2-40B4-BE49-F238E27FC236}">
                <a16:creationId xmlns:a16="http://schemas.microsoft.com/office/drawing/2014/main" id="{DE2C4D2C-FB63-9F69-3DD5-6A22343095C4}"/>
              </a:ext>
            </a:extLst>
          </p:cNvPr>
          <p:cNvPicPr>
            <a:picLocks noChangeAspect="1"/>
          </p:cNvPicPr>
          <p:nvPr/>
        </p:nvPicPr>
        <p:blipFill>
          <a:blip r:embed="rId18"/>
          <a:stretch>
            <a:fillRect/>
          </a:stretch>
        </p:blipFill>
        <p:spPr>
          <a:xfrm>
            <a:off x="8988955" y="4585858"/>
            <a:ext cx="405062" cy="405062"/>
          </a:xfrm>
          <a:prstGeom prst="rect">
            <a:avLst/>
          </a:prstGeom>
        </p:spPr>
      </p:pic>
      <p:pic>
        <p:nvPicPr>
          <p:cNvPr id="20" name="Picture 19" descr="Logo&#10;&#10;AI-generated content may be incorrect.">
            <a:extLst>
              <a:ext uri="{FF2B5EF4-FFF2-40B4-BE49-F238E27FC236}">
                <a16:creationId xmlns:a16="http://schemas.microsoft.com/office/drawing/2014/main" id="{C5A23211-B723-D903-9DED-B45C2B7D6D5D}"/>
              </a:ext>
            </a:extLst>
          </p:cNvPr>
          <p:cNvPicPr>
            <a:picLocks noChangeAspect="1"/>
          </p:cNvPicPr>
          <p:nvPr/>
        </p:nvPicPr>
        <p:blipFill>
          <a:blip r:embed="rId18"/>
          <a:stretch>
            <a:fillRect/>
          </a:stretch>
        </p:blipFill>
        <p:spPr>
          <a:xfrm>
            <a:off x="75997" y="6288108"/>
            <a:ext cx="389448" cy="389448"/>
          </a:xfrm>
          <a:prstGeom prst="rect">
            <a:avLst/>
          </a:prstGeom>
        </p:spPr>
      </p:pic>
    </p:spTree>
    <p:extLst>
      <p:ext uri="{BB962C8B-B14F-4D97-AF65-F5344CB8AC3E}">
        <p14:creationId xmlns:p14="http://schemas.microsoft.com/office/powerpoint/2010/main" val="216494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53" name="Freeform: Shape 52">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54" name="Freeform: Shape 53">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56" name="Freeform: Shape 55">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8992" y="-34538"/>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5194" y="-23905"/>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886" y="-23905"/>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4226E-0F58-EE12-048C-3C8D94FF8BBC}"/>
              </a:ext>
            </a:extLst>
          </p:cNvPr>
          <p:cNvSpPr>
            <a:spLocks noGrp="1"/>
          </p:cNvSpPr>
          <p:nvPr>
            <p:ph type="title"/>
          </p:nvPr>
        </p:nvSpPr>
        <p:spPr>
          <a:xfrm>
            <a:off x="2242409" y="895483"/>
            <a:ext cx="5786232" cy="3011190"/>
          </a:xfrm>
        </p:spPr>
        <p:txBody>
          <a:bodyPr vert="horz" lIns="91440" tIns="45720" rIns="91440" bIns="45720" rtlCol="0" anchor="b">
            <a:normAutofit/>
          </a:bodyPr>
          <a:lstStyle/>
          <a:p>
            <a:pPr algn="ctr"/>
            <a:r>
              <a:rPr lang="en-US" sz="5400" kern="1200">
                <a:solidFill>
                  <a:schemeClr val="bg1"/>
                </a:solidFill>
                <a:latin typeface="+mj-lt"/>
                <a:ea typeface="+mj-ea"/>
                <a:cs typeface="+mj-cs"/>
              </a:rPr>
              <a:t>What is a Post Service Officer and what do they do</a:t>
            </a:r>
          </a:p>
        </p:txBody>
      </p:sp>
      <p:sp>
        <p:nvSpPr>
          <p:cNvPr id="62"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4"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66"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83101" y="3578317"/>
            <a:ext cx="1054466" cy="469689"/>
            <a:chOff x="9841624" y="4115729"/>
            <a:chExt cx="602169" cy="268223"/>
          </a:xfrm>
          <a:solidFill>
            <a:schemeClr val="bg1"/>
          </a:solidFill>
        </p:grpSpPr>
        <p:sp>
          <p:nvSpPr>
            <p:cNvPr id="67" name="Freeform: Shape 66">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3" name="Oval 72">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Freeform: Shape 76">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Freeform: Shape 78">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26229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22F81-9E5D-8A7B-E6FD-A23E6C725EC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What is a Post Service Officer</a:t>
            </a:r>
          </a:p>
        </p:txBody>
      </p:sp>
      <p:sp>
        <p:nvSpPr>
          <p:cNvPr id="3" name="Content Placeholder 2">
            <a:extLst>
              <a:ext uri="{FF2B5EF4-FFF2-40B4-BE49-F238E27FC236}">
                <a16:creationId xmlns:a16="http://schemas.microsoft.com/office/drawing/2014/main" id="{F93A8545-F16B-C116-7661-7CF05C67FDC5}"/>
              </a:ext>
            </a:extLst>
          </p:cNvPr>
          <p:cNvSpPr>
            <a:spLocks noGrp="1"/>
          </p:cNvSpPr>
          <p:nvPr>
            <p:ph idx="1"/>
          </p:nvPr>
        </p:nvSpPr>
        <p:spPr>
          <a:xfrm>
            <a:off x="1371599" y="2318197"/>
            <a:ext cx="9724031" cy="3683358"/>
          </a:xfrm>
        </p:spPr>
        <p:txBody>
          <a:bodyPr anchor="ctr">
            <a:normAutofit/>
          </a:bodyPr>
          <a:lstStyle/>
          <a:p>
            <a:pPr marL="0" indent="0">
              <a:buNone/>
            </a:pPr>
            <a:r>
              <a:rPr lang="en-US" sz="2400" dirty="0"/>
              <a:t>The American Legion’s post service officer (PSO) is a volunteer position within an individual post. A PSO serves as a link between the veteran or dependent and a representative holding American Legion accreditation. An effective PSO understands benefits afforded to veterans and dependents; however, the PSO is </a:t>
            </a:r>
            <a:r>
              <a:rPr lang="en-US" sz="2400" b="1" dirty="0"/>
              <a:t>not authorized </a:t>
            </a:r>
            <a:r>
              <a:rPr lang="en-US" sz="2400" dirty="0"/>
              <a:t>to file any claims on behalf of the claimant. PSOs serve as valuable resources to veterans in local posts to ensure that our veterans and their dependents receive their earned benefits. </a:t>
            </a:r>
          </a:p>
        </p:txBody>
      </p:sp>
    </p:spTree>
    <p:extLst>
      <p:ext uri="{BB962C8B-B14F-4D97-AF65-F5344CB8AC3E}">
        <p14:creationId xmlns:p14="http://schemas.microsoft.com/office/powerpoint/2010/main" val="310623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299379-627A-6D10-C253-73387F78FA5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Post Service Officer Need to Know</a:t>
            </a:r>
          </a:p>
        </p:txBody>
      </p:sp>
      <p:sp>
        <p:nvSpPr>
          <p:cNvPr id="3" name="Content Placeholder 2">
            <a:extLst>
              <a:ext uri="{FF2B5EF4-FFF2-40B4-BE49-F238E27FC236}">
                <a16:creationId xmlns:a16="http://schemas.microsoft.com/office/drawing/2014/main" id="{37976DD6-BBBE-056A-659A-D4FD045C6733}"/>
              </a:ext>
            </a:extLst>
          </p:cNvPr>
          <p:cNvSpPr>
            <a:spLocks noGrp="1"/>
          </p:cNvSpPr>
          <p:nvPr>
            <p:ph idx="1"/>
          </p:nvPr>
        </p:nvSpPr>
        <p:spPr>
          <a:xfrm>
            <a:off x="365761" y="1780674"/>
            <a:ext cx="11425186" cy="4860758"/>
          </a:xfrm>
        </p:spPr>
        <p:txBody>
          <a:bodyPr anchor="ctr">
            <a:normAutofit/>
          </a:bodyPr>
          <a:lstStyle/>
          <a:p>
            <a:pPr marL="0" indent="0">
              <a:buNone/>
            </a:pPr>
            <a:r>
              <a:rPr lang="en-US" sz="2400" dirty="0"/>
              <a:t>Each PSO should have readily available the contact information for various resources in their local area that could be beneficial to veterans and their dependents. These resources can include, but are not limited to: </a:t>
            </a:r>
          </a:p>
          <a:p>
            <a:r>
              <a:rPr lang="en-US" sz="2400" dirty="0"/>
              <a:t>American Legion department service officer (DSO) </a:t>
            </a:r>
          </a:p>
          <a:p>
            <a:pPr marL="0" indent="0">
              <a:buNone/>
            </a:pPr>
            <a:r>
              <a:rPr lang="en-US" sz="2400" dirty="0"/>
              <a:t>• County/local representatives with American Legion accreditation </a:t>
            </a:r>
          </a:p>
          <a:p>
            <a:pPr marL="0" indent="0">
              <a:buNone/>
            </a:pPr>
            <a:r>
              <a:rPr lang="en-US" sz="2400" dirty="0"/>
              <a:t>• Agencies for senior citizens</a:t>
            </a:r>
          </a:p>
          <a:p>
            <a:pPr marL="0" indent="0">
              <a:buNone/>
            </a:pPr>
            <a:r>
              <a:rPr lang="en-US" sz="2400" dirty="0"/>
              <a:t>• State and local nursing homes </a:t>
            </a:r>
          </a:p>
          <a:p>
            <a:pPr marL="0" indent="0">
              <a:buNone/>
            </a:pPr>
            <a:r>
              <a:rPr lang="en-US" sz="2400" dirty="0"/>
              <a:t>• Homeless shelters </a:t>
            </a:r>
          </a:p>
          <a:p>
            <a:pPr marL="0" indent="0">
              <a:buNone/>
            </a:pPr>
            <a:r>
              <a:rPr lang="en-US" sz="2400" dirty="0"/>
              <a:t>• State and National cemeteries </a:t>
            </a:r>
          </a:p>
          <a:p>
            <a:pPr marL="0" indent="0">
              <a:buNone/>
            </a:pPr>
            <a:r>
              <a:rPr lang="en-US" sz="2400" dirty="0"/>
              <a:t>• Department of Veterans Affairs contact information, including phone numbers and website addresses</a:t>
            </a:r>
          </a:p>
        </p:txBody>
      </p:sp>
    </p:spTree>
    <p:extLst>
      <p:ext uri="{BB962C8B-B14F-4D97-AF65-F5344CB8AC3E}">
        <p14:creationId xmlns:p14="http://schemas.microsoft.com/office/powerpoint/2010/main" val="1832846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
  <TotalTime>5598</TotalTime>
  <Words>2470</Words>
  <Application>Microsoft Office PowerPoint</Application>
  <PresentationFormat>Widescreen</PresentationFormat>
  <Paragraphs>227</Paragraphs>
  <Slides>25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Welcome to Post Service Officer School September 20, 2025</vt:lpstr>
      <vt:lpstr>PowerPoint Presentation</vt:lpstr>
      <vt:lpstr>Will Brown, Department Service Officer Cleveland VA Regional Office. Will lead us in Prayer.</vt:lpstr>
      <vt:lpstr>PLEDGE OF ALLEGIANCE</vt:lpstr>
      <vt:lpstr>PowerPoint Presentation</vt:lpstr>
      <vt:lpstr>Department Service Officer Team</vt:lpstr>
      <vt:lpstr>What is a Post Service Officer and what do they do</vt:lpstr>
      <vt:lpstr>What is a Post Service Officer</vt:lpstr>
      <vt:lpstr>Post Service Officer Need to Know</vt:lpstr>
      <vt:lpstr>PSO and DSO Relationship</vt:lpstr>
      <vt:lpstr>Difference Between a PSO and DSO (Accredited Representative)</vt:lpstr>
      <vt:lpstr>Membership Benefit</vt:lpstr>
      <vt:lpstr>CLAIM SHARKS</vt:lpstr>
      <vt:lpstr>Claim Sharks </vt:lpstr>
      <vt:lpstr>How to Protect Veterans from Claim Sharks </vt:lpstr>
      <vt:lpstr>Know the American Legion </vt:lpstr>
      <vt:lpstr>Veterans Affairs &amp; Rehabilitation </vt:lpstr>
      <vt:lpstr>Children &amp; Youth</vt:lpstr>
      <vt:lpstr>Americanism </vt:lpstr>
      <vt:lpstr>National Security </vt:lpstr>
      <vt:lpstr>Legislative</vt:lpstr>
      <vt:lpstr>PowerPoint Presentation</vt:lpstr>
      <vt:lpstr>District Commanders and 1st Vice Commander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Service Officer School October 10, 2020</dc:title>
  <dc:creator>William Genochio</dc:creator>
  <cp:lastModifiedBy>Genochio, William, VBACLE</cp:lastModifiedBy>
  <cp:revision>3</cp:revision>
  <dcterms:created xsi:type="dcterms:W3CDTF">2020-10-09T15:33:07Z</dcterms:created>
  <dcterms:modified xsi:type="dcterms:W3CDTF">2025-09-23T14:33:10Z</dcterms:modified>
</cp:coreProperties>
</file>