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5" r:id="rId4"/>
    <p:sldId id="287" r:id="rId5"/>
    <p:sldId id="277" r:id="rId6"/>
    <p:sldId id="288" r:id="rId7"/>
    <p:sldId id="28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2AA60-94BD-4830-B262-5704B26B454C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ECB9-AC28-472D-AB08-483F37783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6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722F-CC26-4667-B66C-55F601170AAD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C77F-01F5-4EE4-8CD7-3667087224AF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249-8AD5-4A98-883A-DFBBC88E78FC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B86-28B2-4E35-89D8-D6E20F13FE48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116E-DD26-4731-8BE3-9A9EA7A20602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4413-663F-4B15-91B9-011CECE3D429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78B8-90D6-4E41-A8C9-E95CBCE078E1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AA76-9098-4B68-BA84-C52E1D35AAE7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68E2898-5CD8-4B88-9798-49CA3A5456AC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3A55-DF5D-4B49-9F57-63329E330F9A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350A-E4CC-4288-A8F1-D5779D29E040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4186-DE12-4921-817C-7A116D445039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EF38-5E83-4418-A966-4B03ABCAC90D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2EDC-985C-406D-9D5C-8C4752BAFE5C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4A41-ADD7-467B-B466-5482D996C851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26AF-2196-4C87-838B-431A2C6CAFB6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293E-8AEC-49CF-AAD2-8D244EDD7FBA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B461B-9693-4272-B645-8DB8F0915E9A}" type="datetime1">
              <a:rPr lang="en-US" smtClean="0"/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ohiolegio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membership@ohiolegion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700" y="2946400"/>
            <a:ext cx="8519656" cy="889000"/>
          </a:xfrm>
        </p:spPr>
        <p:txBody>
          <a:bodyPr/>
          <a:lstStyle/>
          <a:p>
            <a:pPr algn="ctr"/>
            <a:r>
              <a:rPr lang="en-US" dirty="0"/>
              <a:t>Revitalization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822" y="4902039"/>
            <a:ext cx="8144134" cy="111768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Mid-Winter Conference Training 2018</a:t>
            </a:r>
          </a:p>
        </p:txBody>
      </p:sp>
      <p:pic>
        <p:nvPicPr>
          <p:cNvPr id="5" name="Picture 4" descr="The American Legion Department of Ohio">
            <a:hlinkClick r:id="rId2"/>
            <a:extLst>
              <a:ext uri="{FF2B5EF4-FFF2-40B4-BE49-F238E27FC236}">
                <a16:creationId xmlns:a16="http://schemas.microsoft.com/office/drawing/2014/main" id="{FB0CF12A-FEF8-4A46-9EEC-3DEA8919E67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5" y="1032365"/>
            <a:ext cx="5943600" cy="932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6407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Revitalization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DB00ADE4-023A-4F3E-9051-88D03671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21" y="3073473"/>
            <a:ext cx="8781179" cy="8381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bg1"/>
                </a:solidFill>
              </a:rPr>
              <a:t>Department Revitalization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4AFFA-616B-4D79-AF6F-F8FAC447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3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Facilitator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2099318-0BC1-4913-B285-8DF211B9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21" y="3073473"/>
            <a:ext cx="8781179" cy="16526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Rob Hail - Membership Manger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hlinkClick r:id="rId2"/>
              </a:rPr>
              <a:t>membership@ohiolegion.com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49BB3-78AF-44D1-A06E-EAE9C240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61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Revitalization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DB00ADE4-023A-4F3E-9051-88D03671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21" y="3073473"/>
            <a:ext cx="8781179" cy="8381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bg1"/>
                </a:solidFill>
              </a:rPr>
              <a:t>Department Revitalization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E19DD-C6FB-4C0A-9177-B4E9B00A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442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A70-53FF-4941-BCBC-6CEA6A4A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Revitalization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41018-DB8D-423B-9B46-FA575F88A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1.)  Post Revitalization – Dead Post – Leadership Officer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District Lead – Department Membership Sponsored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2.) Membership Revitalization</a:t>
            </a:r>
          </a:p>
          <a:p>
            <a:pPr marL="234950" indent="0">
              <a:buNone/>
            </a:pPr>
            <a:r>
              <a:rPr lang="en-US" dirty="0">
                <a:solidFill>
                  <a:schemeClr val="bg1"/>
                </a:solidFill>
              </a:rPr>
              <a:t>	District Lead – District/Post Sponsored</a:t>
            </a:r>
          </a:p>
          <a:p>
            <a:pPr marL="234950" indent="0">
              <a:buNone/>
            </a:pPr>
            <a:r>
              <a:rPr lang="en-US" dirty="0">
                <a:solidFill>
                  <a:schemeClr val="bg1"/>
                </a:solidFill>
              </a:rPr>
              <a:t>	3 Month process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FCB0FC-4BA0-44A0-A365-D7D88BD65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85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A70-53FF-4941-BCBC-6CEA6A4A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Revitalization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41018-DB8D-423B-9B46-FA575F88A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Phase I – Prep Demographics / Message / Gage Seriousness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Phase II – Solicitation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A – Mailings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B – Calling – Scripts – Congratulate Transfers – Call No Return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C – Visiting - Teams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342900" lvl="1" indent="-3429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bg1"/>
                </a:solidFill>
              </a:rPr>
              <a:t>Phase III – Continuation – Maintenance - Evaluation</a:t>
            </a:r>
          </a:p>
          <a:p>
            <a:pPr marL="0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1983D1-9934-4665-ACE7-56C5BE860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86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A70-53FF-4941-BCBC-6CEA6A4A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Revitalization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D224B2BC-FA24-424A-A3EE-E2CCE5618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21" y="3073473"/>
            <a:ext cx="8781179" cy="8381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bg1"/>
                </a:solidFill>
              </a:rPr>
              <a:t>Conclusion - Q &amp; A</a:t>
            </a:r>
          </a:p>
          <a:p>
            <a:pPr marL="0" indent="0" algn="ctr">
              <a:buNone/>
            </a:pP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1585C-95D9-42A7-B9E0-A590F1896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8779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726</TotalTime>
  <Words>88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</vt:lpstr>
      <vt:lpstr>Berlin</vt:lpstr>
      <vt:lpstr>Revitalization</vt:lpstr>
      <vt:lpstr>Revitalization</vt:lpstr>
      <vt:lpstr>Facilitator</vt:lpstr>
      <vt:lpstr>Revitalization</vt:lpstr>
      <vt:lpstr>Revitalization</vt:lpstr>
      <vt:lpstr>Revitalization</vt:lpstr>
      <vt:lpstr>Revitalization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Membership Retention</dc:title>
  <dc:creator>Jason Graven</dc:creator>
  <cp:lastModifiedBy>Rob Hail</cp:lastModifiedBy>
  <cp:revision>36</cp:revision>
  <dcterms:created xsi:type="dcterms:W3CDTF">2017-01-19T17:15:13Z</dcterms:created>
  <dcterms:modified xsi:type="dcterms:W3CDTF">2018-01-23T13:26:39Z</dcterms:modified>
</cp:coreProperties>
</file>