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2"/>
  </p:notesMasterIdLst>
  <p:sldIdLst>
    <p:sldId id="256" r:id="rId5"/>
    <p:sldId id="257" r:id="rId6"/>
    <p:sldId id="261" r:id="rId7"/>
    <p:sldId id="361" r:id="rId8"/>
    <p:sldId id="348" r:id="rId9"/>
    <p:sldId id="262" r:id="rId10"/>
    <p:sldId id="358" r:id="rId11"/>
    <p:sldId id="346" r:id="rId12"/>
    <p:sldId id="349" r:id="rId13"/>
    <p:sldId id="350" r:id="rId14"/>
    <p:sldId id="351" r:id="rId15"/>
    <p:sldId id="352" r:id="rId16"/>
    <p:sldId id="353" r:id="rId17"/>
    <p:sldId id="354" r:id="rId18"/>
    <p:sldId id="355" r:id="rId19"/>
    <p:sldId id="359" r:id="rId20"/>
    <p:sldId id="36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EEEF38-B490-4765-A661-6ECB13C0B12F}" v="1" dt="2026-01-17T05:49:01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0897" autoAdjust="0"/>
  </p:normalViewPr>
  <p:slideViewPr>
    <p:cSldViewPr snapToGrid="0">
      <p:cViewPr varScale="1">
        <p:scale>
          <a:sx n="67" d="100"/>
          <a:sy n="67" d="100"/>
        </p:scale>
        <p:origin x="1949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 Bowers" userId="d2a530255ba12828" providerId="LiveId" clId="{DD33989A-3CD0-4A32-B4F6-AB3E066CF79B}"/>
    <pc:docChg chg="undo custSel modSld">
      <pc:chgData name="Ty Bowers" userId="d2a530255ba12828" providerId="LiveId" clId="{DD33989A-3CD0-4A32-B4F6-AB3E066CF79B}" dt="2026-01-17T06:01:07.611" v="878" actId="20577"/>
      <pc:docMkLst>
        <pc:docMk/>
      </pc:docMkLst>
      <pc:sldChg chg="modSp mod">
        <pc:chgData name="Ty Bowers" userId="d2a530255ba12828" providerId="LiveId" clId="{DD33989A-3CD0-4A32-B4F6-AB3E066CF79B}" dt="2026-01-17T05:40:33.247" v="21" actId="20577"/>
        <pc:sldMkLst>
          <pc:docMk/>
          <pc:sldMk cId="2563572661" sldId="256"/>
        </pc:sldMkLst>
        <pc:spChg chg="mod">
          <ac:chgData name="Ty Bowers" userId="d2a530255ba12828" providerId="LiveId" clId="{DD33989A-3CD0-4A32-B4F6-AB3E066CF79B}" dt="2026-01-17T05:40:33.247" v="21" actId="20577"/>
          <ac:spMkLst>
            <pc:docMk/>
            <pc:sldMk cId="2563572661" sldId="256"/>
            <ac:spMk id="3" creationId="{A8C5E29C-09A5-48DA-80FD-441F199130A8}"/>
          </ac:spMkLst>
        </pc:spChg>
      </pc:sldChg>
      <pc:sldChg chg="modSp mod">
        <pc:chgData name="Ty Bowers" userId="d2a530255ba12828" providerId="LiveId" clId="{DD33989A-3CD0-4A32-B4F6-AB3E066CF79B}" dt="2026-01-17T05:40:54.695" v="43" actId="20577"/>
        <pc:sldMkLst>
          <pc:docMk/>
          <pc:sldMk cId="208336993" sldId="257"/>
        </pc:sldMkLst>
        <pc:spChg chg="mod">
          <ac:chgData name="Ty Bowers" userId="d2a530255ba12828" providerId="LiveId" clId="{DD33989A-3CD0-4A32-B4F6-AB3E066CF79B}" dt="2026-01-17T05:40:54.695" v="43" actId="20577"/>
          <ac:spMkLst>
            <pc:docMk/>
            <pc:sldMk cId="208336993" sldId="257"/>
            <ac:spMk id="3" creationId="{0A90576B-C846-493B-916F-8A03A159BEDF}"/>
          </ac:spMkLst>
        </pc:spChg>
      </pc:sldChg>
      <pc:sldChg chg="modSp mod">
        <pc:chgData name="Ty Bowers" userId="d2a530255ba12828" providerId="LiveId" clId="{DD33989A-3CD0-4A32-B4F6-AB3E066CF79B}" dt="2026-01-17T05:54:29.126" v="521" actId="20577"/>
        <pc:sldMkLst>
          <pc:docMk/>
          <pc:sldMk cId="2232712914" sldId="261"/>
        </pc:sldMkLst>
        <pc:spChg chg="mod">
          <ac:chgData name="Ty Bowers" userId="d2a530255ba12828" providerId="LiveId" clId="{DD33989A-3CD0-4A32-B4F6-AB3E066CF79B}" dt="2026-01-17T05:54:29.126" v="521" actId="20577"/>
          <ac:spMkLst>
            <pc:docMk/>
            <pc:sldMk cId="2232712914" sldId="261"/>
            <ac:spMk id="3" creationId="{4511635E-23E9-49AE-A17C-5CC6A9405E54}"/>
          </ac:spMkLst>
        </pc:spChg>
      </pc:sldChg>
      <pc:sldChg chg="modSp mod">
        <pc:chgData name="Ty Bowers" userId="d2a530255ba12828" providerId="LiveId" clId="{DD33989A-3CD0-4A32-B4F6-AB3E066CF79B}" dt="2026-01-17T05:54:51.635" v="522" actId="20577"/>
        <pc:sldMkLst>
          <pc:docMk/>
          <pc:sldMk cId="2583499282" sldId="262"/>
        </pc:sldMkLst>
        <pc:spChg chg="mod">
          <ac:chgData name="Ty Bowers" userId="d2a530255ba12828" providerId="LiveId" clId="{DD33989A-3CD0-4A32-B4F6-AB3E066CF79B}" dt="2026-01-17T05:53:09.440" v="457" actId="20577"/>
          <ac:spMkLst>
            <pc:docMk/>
            <pc:sldMk cId="2583499282" sldId="262"/>
            <ac:spMk id="2" creationId="{6DB232B8-3BDF-4DF7-AF96-70AC9B4BCD53}"/>
          </ac:spMkLst>
        </pc:spChg>
        <pc:spChg chg="mod">
          <ac:chgData name="Ty Bowers" userId="d2a530255ba12828" providerId="LiveId" clId="{DD33989A-3CD0-4A32-B4F6-AB3E066CF79B}" dt="2026-01-17T05:54:51.635" v="522" actId="20577"/>
          <ac:spMkLst>
            <pc:docMk/>
            <pc:sldMk cId="2583499282" sldId="262"/>
            <ac:spMk id="3" creationId="{4511635E-23E9-49AE-A17C-5CC6A9405E54}"/>
          </ac:spMkLst>
        </pc:spChg>
      </pc:sldChg>
      <pc:sldChg chg="addSp delSp modSp mod">
        <pc:chgData name="Ty Bowers" userId="d2a530255ba12828" providerId="LiveId" clId="{DD33989A-3CD0-4A32-B4F6-AB3E066CF79B}" dt="2026-01-17T05:51:53.397" v="446" actId="20577"/>
        <pc:sldMkLst>
          <pc:docMk/>
          <pc:sldMk cId="2865756700" sldId="348"/>
        </pc:sldMkLst>
        <pc:spChg chg="mod">
          <ac:chgData name="Ty Bowers" userId="d2a530255ba12828" providerId="LiveId" clId="{DD33989A-3CD0-4A32-B4F6-AB3E066CF79B}" dt="2026-01-17T05:48:36.412" v="287" actId="20577"/>
          <ac:spMkLst>
            <pc:docMk/>
            <pc:sldMk cId="2865756700" sldId="348"/>
            <ac:spMk id="2" creationId="{6DB232B8-3BDF-4DF7-AF96-70AC9B4BCD53}"/>
          </ac:spMkLst>
        </pc:spChg>
        <pc:spChg chg="mod">
          <ac:chgData name="Ty Bowers" userId="d2a530255ba12828" providerId="LiveId" clId="{DD33989A-3CD0-4A32-B4F6-AB3E066CF79B}" dt="2026-01-17T05:51:53.397" v="446" actId="20577"/>
          <ac:spMkLst>
            <pc:docMk/>
            <pc:sldMk cId="2865756700" sldId="348"/>
            <ac:spMk id="3" creationId="{4511635E-23E9-49AE-A17C-5CC6A9405E54}"/>
          </ac:spMkLst>
        </pc:spChg>
        <pc:graphicFrameChg chg="add del modGraphic">
          <ac:chgData name="Ty Bowers" userId="d2a530255ba12828" providerId="LiveId" clId="{DD33989A-3CD0-4A32-B4F6-AB3E066CF79B}" dt="2026-01-17T05:48:58.361" v="289" actId="478"/>
          <ac:graphicFrameMkLst>
            <pc:docMk/>
            <pc:sldMk cId="2865756700" sldId="348"/>
            <ac:graphicFrameMk id="6" creationId="{2FCB0145-4297-9971-9F56-B47FFF38065A}"/>
          </ac:graphicFrameMkLst>
        </pc:graphicFrameChg>
        <pc:picChg chg="del">
          <ac:chgData name="Ty Bowers" userId="d2a530255ba12828" providerId="LiveId" clId="{DD33989A-3CD0-4A32-B4F6-AB3E066CF79B}" dt="2026-01-17T05:49:01.109" v="290" actId="478"/>
          <ac:picMkLst>
            <pc:docMk/>
            <pc:sldMk cId="2865756700" sldId="348"/>
            <ac:picMk id="4098" creationId="{514F5E5E-AC54-9577-43A6-CE33DB75CB56}"/>
          </ac:picMkLst>
        </pc:picChg>
      </pc:sldChg>
      <pc:sldChg chg="modSp mod">
        <pc:chgData name="Ty Bowers" userId="d2a530255ba12828" providerId="LiveId" clId="{DD33989A-3CD0-4A32-B4F6-AB3E066CF79B}" dt="2026-01-17T05:58:16.198" v="758" actId="20577"/>
        <pc:sldMkLst>
          <pc:docMk/>
          <pc:sldMk cId="2053495469" sldId="349"/>
        </pc:sldMkLst>
        <pc:spChg chg="mod">
          <ac:chgData name="Ty Bowers" userId="d2a530255ba12828" providerId="LiveId" clId="{DD33989A-3CD0-4A32-B4F6-AB3E066CF79B}" dt="2026-01-17T05:58:16.198" v="758" actId="20577"/>
          <ac:spMkLst>
            <pc:docMk/>
            <pc:sldMk cId="2053495469" sldId="349"/>
            <ac:spMk id="3" creationId="{00000000-0000-0000-0000-000000000000}"/>
          </ac:spMkLst>
        </pc:spChg>
      </pc:sldChg>
      <pc:sldChg chg="modSp mod">
        <pc:chgData name="Ty Bowers" userId="d2a530255ba12828" providerId="LiveId" clId="{DD33989A-3CD0-4A32-B4F6-AB3E066CF79B}" dt="2026-01-17T05:58:46.994" v="799" actId="20577"/>
        <pc:sldMkLst>
          <pc:docMk/>
          <pc:sldMk cId="2635363296" sldId="350"/>
        </pc:sldMkLst>
        <pc:spChg chg="mod">
          <ac:chgData name="Ty Bowers" userId="d2a530255ba12828" providerId="LiveId" clId="{DD33989A-3CD0-4A32-B4F6-AB3E066CF79B}" dt="2026-01-17T05:58:46.994" v="799" actId="20577"/>
          <ac:spMkLst>
            <pc:docMk/>
            <pc:sldMk cId="2635363296" sldId="350"/>
            <ac:spMk id="3" creationId="{00000000-0000-0000-0000-000000000000}"/>
          </ac:spMkLst>
        </pc:spChg>
      </pc:sldChg>
      <pc:sldChg chg="modSp mod">
        <pc:chgData name="Ty Bowers" userId="d2a530255ba12828" providerId="LiveId" clId="{DD33989A-3CD0-4A32-B4F6-AB3E066CF79B}" dt="2026-01-17T05:59:30.956" v="856" actId="20577"/>
        <pc:sldMkLst>
          <pc:docMk/>
          <pc:sldMk cId="2715280434" sldId="351"/>
        </pc:sldMkLst>
        <pc:spChg chg="mod">
          <ac:chgData name="Ty Bowers" userId="d2a530255ba12828" providerId="LiveId" clId="{DD33989A-3CD0-4A32-B4F6-AB3E066CF79B}" dt="2026-01-17T05:59:30.956" v="856" actId="20577"/>
          <ac:spMkLst>
            <pc:docMk/>
            <pc:sldMk cId="2715280434" sldId="351"/>
            <ac:spMk id="3" creationId="{00000000-0000-0000-0000-000000000000}"/>
          </ac:spMkLst>
        </pc:spChg>
      </pc:sldChg>
      <pc:sldChg chg="modSp mod">
        <pc:chgData name="Ty Bowers" userId="d2a530255ba12828" providerId="LiveId" clId="{DD33989A-3CD0-4A32-B4F6-AB3E066CF79B}" dt="2026-01-17T05:57:07.754" v="707" actId="20577"/>
        <pc:sldMkLst>
          <pc:docMk/>
          <pc:sldMk cId="252971502" sldId="358"/>
        </pc:sldMkLst>
        <pc:spChg chg="mod">
          <ac:chgData name="Ty Bowers" userId="d2a530255ba12828" providerId="LiveId" clId="{DD33989A-3CD0-4A32-B4F6-AB3E066CF79B}" dt="2026-01-17T05:57:07.754" v="707" actId="20577"/>
          <ac:spMkLst>
            <pc:docMk/>
            <pc:sldMk cId="252971502" sldId="358"/>
            <ac:spMk id="3" creationId="{00000000-0000-0000-0000-000000000000}"/>
          </ac:spMkLst>
        </pc:spChg>
      </pc:sldChg>
      <pc:sldChg chg="modSp mod">
        <pc:chgData name="Ty Bowers" userId="d2a530255ba12828" providerId="LiveId" clId="{DD33989A-3CD0-4A32-B4F6-AB3E066CF79B}" dt="2026-01-17T06:01:07.611" v="878" actId="20577"/>
        <pc:sldMkLst>
          <pc:docMk/>
          <pc:sldMk cId="493950468" sldId="360"/>
        </pc:sldMkLst>
        <pc:spChg chg="mod">
          <ac:chgData name="Ty Bowers" userId="d2a530255ba12828" providerId="LiveId" clId="{DD33989A-3CD0-4A32-B4F6-AB3E066CF79B}" dt="2026-01-17T06:01:07.611" v="878" actId="20577"/>
          <ac:spMkLst>
            <pc:docMk/>
            <pc:sldMk cId="493950468" sldId="360"/>
            <ac:spMk id="3" creationId="{0A90576B-C846-493B-916F-8A03A159BEDF}"/>
          </ac:spMkLst>
        </pc:spChg>
      </pc:sldChg>
      <pc:sldChg chg="addSp delSp modSp mod">
        <pc:chgData name="Ty Bowers" userId="d2a530255ba12828" providerId="LiveId" clId="{DD33989A-3CD0-4A32-B4F6-AB3E066CF79B}" dt="2026-01-17T05:47:45.523" v="264" actId="20577"/>
        <pc:sldMkLst>
          <pc:docMk/>
          <pc:sldMk cId="1052172487" sldId="361"/>
        </pc:sldMkLst>
        <pc:spChg chg="mod">
          <ac:chgData name="Ty Bowers" userId="d2a530255ba12828" providerId="LiveId" clId="{DD33989A-3CD0-4A32-B4F6-AB3E066CF79B}" dt="2026-01-17T05:47:45.523" v="264" actId="20577"/>
          <ac:spMkLst>
            <pc:docMk/>
            <pc:sldMk cId="1052172487" sldId="361"/>
            <ac:spMk id="2" creationId="{6DB232B8-3BDF-4DF7-AF96-70AC9B4BCD53}"/>
          </ac:spMkLst>
        </pc:spChg>
        <pc:graphicFrameChg chg="add del modGraphic">
          <ac:chgData name="Ty Bowers" userId="d2a530255ba12828" providerId="LiveId" clId="{DD33989A-3CD0-4A32-B4F6-AB3E066CF79B}" dt="2026-01-17T05:43:57.196" v="235" actId="478"/>
          <ac:graphicFrameMkLst>
            <pc:docMk/>
            <pc:sldMk cId="1052172487" sldId="361"/>
            <ac:graphicFrameMk id="6" creationId="{9869DECE-7754-FB0D-5582-CCD3CC92EB55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6F14E-30C1-4E98-9B33-36B8944BD282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865D9-599C-4FED-9906-B9A2E2246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999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865D9-599C-4FED-9906-B9A2E22460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3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865D9-599C-4FED-9906-B9A2E22460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87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865D9-599C-4FED-9906-B9A2E22460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50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865D9-599C-4FED-9906-B9A2E22460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82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865D9-599C-4FED-9906-B9A2E22460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50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865D9-599C-4FED-9906-B9A2E224601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73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865D9-599C-4FED-9906-B9A2E224601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248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865D9-599C-4FED-9906-B9A2E224601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60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E865D9-599C-4FED-9906-B9A2E224601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685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0386" y="1909346"/>
            <a:ext cx="7203233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45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0386" y="5432564"/>
            <a:ext cx="7203233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125" b="0">
                <a:solidFill>
                  <a:schemeClr val="accent1">
                    <a:lumMod val="75000"/>
                  </a:schemeClr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971550" y="5294175"/>
            <a:ext cx="72009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58">
            <a:extLst>
              <a:ext uri="{FF2B5EF4-FFF2-40B4-BE49-F238E27FC236}">
                <a16:creationId xmlns:a16="http://schemas.microsoft.com/office/drawing/2014/main" id="{89EC9D1A-7736-425E-A7D2-F2691EBD18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53409" y="104135"/>
            <a:ext cx="940372" cy="100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088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32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6987" y="489861"/>
            <a:ext cx="1265465" cy="53013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1549" y="489861"/>
            <a:ext cx="5690508" cy="530134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15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4000"/>
            </a:lvl1pPr>
            <a:lvl2pPr>
              <a:defRPr sz="3200"/>
            </a:lvl2pPr>
            <a:lvl3pPr>
              <a:defRPr sz="28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5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0" y="2541573"/>
            <a:ext cx="72009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3375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0" y="5431536"/>
            <a:ext cx="72009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125" b="0">
                <a:solidFill>
                  <a:schemeClr val="tx1"/>
                </a:solidFill>
              </a:defRPr>
            </a:lvl1pPr>
            <a:lvl2pPr marL="257175" indent="0">
              <a:buNone/>
              <a:defRPr sz="1125"/>
            </a:lvl2pPr>
            <a:lvl3pPr marL="514350" indent="0">
              <a:buNone/>
              <a:defRPr sz="1013"/>
            </a:lvl3pPr>
            <a:lvl4pPr marL="771525" indent="0">
              <a:buNone/>
              <a:defRPr sz="900"/>
            </a:lvl4pPr>
            <a:lvl5pPr marL="1028700" indent="0">
              <a:buNone/>
              <a:defRPr sz="900"/>
            </a:lvl5pPr>
            <a:lvl6pPr marL="1285875" indent="0">
              <a:buNone/>
              <a:defRPr sz="900"/>
            </a:lvl6pPr>
            <a:lvl7pPr marL="1543050" indent="0">
              <a:buNone/>
              <a:defRPr sz="900"/>
            </a:lvl7pPr>
            <a:lvl8pPr marL="1800225" indent="0">
              <a:buNone/>
              <a:defRPr sz="900"/>
            </a:lvl8pPr>
            <a:lvl9pPr marL="20574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971550" y="5294175"/>
            <a:ext cx="7200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76113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1550" y="1981201"/>
            <a:ext cx="3429000" cy="3810001"/>
          </a:xfrm>
        </p:spPr>
        <p:txBody>
          <a:bodyPr>
            <a:normAutofit/>
          </a:bodyPr>
          <a:lstStyle>
            <a:lvl1pPr>
              <a:defRPr sz="1125"/>
            </a:lvl1pPr>
            <a:lvl2pPr>
              <a:defRPr sz="1013"/>
            </a:lvl2pPr>
            <a:lvl3pPr>
              <a:defRPr sz="900"/>
            </a:lvl3pPr>
            <a:lvl4pPr>
              <a:defRPr sz="788"/>
            </a:lvl4pPr>
            <a:lvl5pPr>
              <a:defRPr sz="788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3450" y="1981201"/>
            <a:ext cx="3429000" cy="3810001"/>
          </a:xfrm>
        </p:spPr>
        <p:txBody>
          <a:bodyPr>
            <a:normAutofit/>
          </a:bodyPr>
          <a:lstStyle>
            <a:lvl1pPr>
              <a:defRPr sz="1125"/>
            </a:lvl1pPr>
            <a:lvl2pPr>
              <a:defRPr sz="1013"/>
            </a:lvl2pPr>
            <a:lvl3pPr>
              <a:defRPr sz="900"/>
            </a:lvl3pPr>
            <a:lvl4pPr>
              <a:defRPr sz="788"/>
            </a:lvl4pPr>
            <a:lvl5pPr>
              <a:defRPr sz="788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1/17/2026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50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0" y="1818322"/>
            <a:ext cx="3429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125" b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1550" y="2503715"/>
            <a:ext cx="3429000" cy="3287487"/>
          </a:xfrm>
        </p:spPr>
        <p:txBody>
          <a:bodyPr>
            <a:normAutofit/>
          </a:bodyPr>
          <a:lstStyle>
            <a:lvl1pPr>
              <a:defRPr sz="1125"/>
            </a:lvl1pPr>
            <a:lvl2pPr>
              <a:defRPr sz="1013"/>
            </a:lvl2pPr>
            <a:lvl3pPr>
              <a:defRPr sz="900"/>
            </a:lvl3pPr>
            <a:lvl4pPr>
              <a:defRPr sz="788"/>
            </a:lvl4pPr>
            <a:lvl5pPr>
              <a:defRPr sz="788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43450" y="1818322"/>
            <a:ext cx="3429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125" b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43450" y="2503715"/>
            <a:ext cx="3429000" cy="3287487"/>
          </a:xfrm>
        </p:spPr>
        <p:txBody>
          <a:bodyPr>
            <a:normAutofit/>
          </a:bodyPr>
          <a:lstStyle>
            <a:lvl1pPr>
              <a:defRPr sz="1125"/>
            </a:lvl1pPr>
            <a:lvl2pPr>
              <a:defRPr sz="1013"/>
            </a:lvl2pPr>
            <a:lvl3pPr>
              <a:defRPr sz="900"/>
            </a:lvl3pPr>
            <a:lvl4pPr>
              <a:defRPr sz="788"/>
            </a:lvl4pPr>
            <a:lvl5pPr>
              <a:defRPr sz="788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1/17/2026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84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720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1/17/2026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6" name="Picture 55" descr="A close up of a logo&#10;&#10;Description automatically generated">
            <a:extLst>
              <a:ext uri="{FF2B5EF4-FFF2-40B4-BE49-F238E27FC236}">
                <a16:creationId xmlns:a16="http://schemas.microsoft.com/office/drawing/2014/main" id="{322D2120-ECE7-443F-AF27-7375EF721B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11363" y="104135"/>
            <a:ext cx="1289370" cy="157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972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864" y="571500"/>
            <a:ext cx="2743200" cy="2197100"/>
          </a:xfrm>
        </p:spPr>
        <p:txBody>
          <a:bodyPr anchor="b">
            <a:normAutofit/>
          </a:bodyPr>
          <a:lstStyle>
            <a:lvl1pPr>
              <a:defRPr sz="1463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398" y="571500"/>
            <a:ext cx="4663440" cy="5715000"/>
          </a:xfrm>
        </p:spPr>
        <p:txBody>
          <a:bodyPr>
            <a:normAutofit/>
          </a:bodyPr>
          <a:lstStyle>
            <a:lvl1pPr>
              <a:defRPr sz="1125"/>
            </a:lvl1pPr>
            <a:lvl2pPr>
              <a:defRPr sz="1013"/>
            </a:lvl2pPr>
            <a:lvl3pPr>
              <a:defRPr sz="900"/>
            </a:lvl3pPr>
            <a:lvl4pPr>
              <a:defRPr sz="788"/>
            </a:lvl4pPr>
            <a:lvl5pPr>
              <a:defRPr sz="788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864" y="2995012"/>
            <a:ext cx="2743200" cy="2285950"/>
          </a:xfrm>
        </p:spPr>
        <p:txBody>
          <a:bodyPr>
            <a:normAutofit/>
          </a:bodyPr>
          <a:lstStyle>
            <a:lvl1pPr marL="0" indent="0">
              <a:spcBef>
                <a:spcPts val="675"/>
              </a:spcBef>
              <a:buNone/>
              <a:defRPr sz="900">
                <a:solidFill>
                  <a:schemeClr val="bg1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5942319" y="2895600"/>
            <a:ext cx="2744483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1/17/2026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0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9144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54864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cxnSp>
        <p:nvCxnSpPr>
          <p:cNvPr id="59" name="Straight Connector 58"/>
          <p:cNvCxnSpPr/>
          <p:nvPr/>
        </p:nvCxnSpPr>
        <p:spPr>
          <a:xfrm>
            <a:off x="5942319" y="2895600"/>
            <a:ext cx="2744483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2170" y="576072"/>
            <a:ext cx="2743200" cy="2194560"/>
          </a:xfrm>
        </p:spPr>
        <p:txBody>
          <a:bodyPr anchor="b">
            <a:normAutofit/>
          </a:bodyPr>
          <a:lstStyle>
            <a:lvl1pPr>
              <a:defRPr sz="1463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3309" y="-159"/>
            <a:ext cx="54864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112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2170" y="2999232"/>
            <a:ext cx="2743200" cy="2286000"/>
          </a:xfrm>
        </p:spPr>
        <p:txBody>
          <a:bodyPr/>
          <a:lstStyle>
            <a:lvl1pPr marL="0" indent="0">
              <a:spcBef>
                <a:spcPts val="675"/>
              </a:spcBef>
              <a:buNone/>
              <a:defRPr sz="900">
                <a:solidFill>
                  <a:schemeClr val="bg1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960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9144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1550" y="503858"/>
            <a:ext cx="72009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0" y="1981202"/>
            <a:ext cx="72009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457200" y="6172200"/>
            <a:ext cx="82296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3" y="6289679"/>
            <a:ext cx="4596023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9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70531" y="6289679"/>
            <a:ext cx="72446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9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1/17/2026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8985" y="6289679"/>
            <a:ext cx="68916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9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D8F11DE-1B7E-4C65-B337-1C55F2DA482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146782" y="104136"/>
            <a:ext cx="946999" cy="100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662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18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1013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125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675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indent="-100906" algn="l" defTabSz="514350" rtl="0" eaLnBrk="1" latinLnBrk="0" hangingPunct="1">
        <a:lnSpc>
          <a:spcPct val="90000"/>
        </a:lnSpc>
        <a:spcBef>
          <a:spcPts val="45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" indent="-102870" algn="l" defTabSz="514350" rtl="0" eaLnBrk="1" latinLnBrk="0" hangingPunct="1">
        <a:lnSpc>
          <a:spcPct val="90000"/>
        </a:lnSpc>
        <a:spcBef>
          <a:spcPts val="45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788" kern="1200">
          <a:solidFill>
            <a:schemeClr val="tx1"/>
          </a:solidFill>
          <a:latin typeface="+mn-lt"/>
          <a:ea typeface="+mn-ea"/>
          <a:cs typeface="+mn-cs"/>
        </a:defRPr>
      </a:lvl4pPr>
      <a:lvl5pPr marL="642938" indent="-100906" algn="l" defTabSz="514350" rtl="0" eaLnBrk="1" latinLnBrk="0" hangingPunct="1">
        <a:lnSpc>
          <a:spcPct val="90000"/>
        </a:lnSpc>
        <a:spcBef>
          <a:spcPts val="338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788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" indent="-102870" algn="l" defTabSz="514350" rtl="0" eaLnBrk="1" latinLnBrk="0" hangingPunct="1">
        <a:lnSpc>
          <a:spcPct val="90000"/>
        </a:lnSpc>
        <a:spcBef>
          <a:spcPts val="338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788" kern="1200">
          <a:solidFill>
            <a:schemeClr val="tx1"/>
          </a:solidFill>
          <a:latin typeface="+mn-lt"/>
          <a:ea typeface="+mn-ea"/>
          <a:cs typeface="+mn-cs"/>
        </a:defRPr>
      </a:lvl6pPr>
      <a:lvl7pPr marL="900113" indent="-100906" algn="l" defTabSz="514350" rtl="0" eaLnBrk="1" latinLnBrk="0" hangingPunct="1">
        <a:lnSpc>
          <a:spcPct val="90000"/>
        </a:lnSpc>
        <a:spcBef>
          <a:spcPts val="338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" indent="-102870" algn="l" defTabSz="514350" rtl="0" eaLnBrk="1" latinLnBrk="0" hangingPunct="1">
        <a:lnSpc>
          <a:spcPct val="90000"/>
        </a:lnSpc>
        <a:spcBef>
          <a:spcPts val="338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788" kern="1200">
          <a:solidFill>
            <a:schemeClr val="tx1"/>
          </a:solidFill>
          <a:latin typeface="+mn-lt"/>
          <a:ea typeface="+mn-ea"/>
          <a:cs typeface="+mn-cs"/>
        </a:defRPr>
      </a:lvl8pPr>
      <a:lvl9pPr marL="1056382" indent="0" algn="l" defTabSz="514350" rtl="0" eaLnBrk="1" latinLnBrk="0" hangingPunct="1">
        <a:lnSpc>
          <a:spcPct val="90000"/>
        </a:lnSpc>
        <a:spcBef>
          <a:spcPts val="338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8C5E29C-09A5-48DA-80FD-441F199130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Ty Bowers – National American Legion College Graduate 2022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7D0282E-144F-4A11-BE36-5D2D44730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383" y="1157288"/>
            <a:ext cx="7203233" cy="3457575"/>
          </a:xfrm>
        </p:spPr>
        <p:txBody>
          <a:bodyPr>
            <a:normAutofit/>
          </a:bodyPr>
          <a:lstStyle/>
          <a:p>
            <a:pPr algn="ctr"/>
            <a:r>
              <a:rPr lang="en-US" sz="4800" dirty="0"/>
              <a:t>Introduction</a:t>
            </a:r>
            <a:br>
              <a:rPr lang="en-US" sz="4800" dirty="0"/>
            </a:br>
            <a:r>
              <a:rPr lang="en-US" sz="4800" dirty="0"/>
              <a:t> </a:t>
            </a:r>
            <a:br>
              <a:rPr lang="en-US" sz="4800" dirty="0"/>
            </a:br>
            <a:r>
              <a:rPr lang="en-US" sz="4800" dirty="0"/>
              <a:t>The Buckeye American Legion College</a:t>
            </a:r>
            <a:br>
              <a:rPr lang="en-US" sz="4800" dirty="0"/>
            </a:br>
            <a:r>
              <a:rPr lang="en-US" sz="4800" dirty="0"/>
              <a:t> </a:t>
            </a:r>
            <a:br>
              <a:rPr lang="en-US" sz="4800" dirty="0"/>
            </a:br>
            <a:r>
              <a:rPr lang="en-US" sz="4800" dirty="0"/>
              <a:t>“BALC”</a:t>
            </a:r>
          </a:p>
        </p:txBody>
      </p:sp>
    </p:spTree>
    <p:extLst>
      <p:ext uri="{BB962C8B-B14F-4D97-AF65-F5344CB8AC3E}">
        <p14:creationId xmlns:p14="http://schemas.microsoft.com/office/powerpoint/2010/main" val="256357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0" y="561731"/>
            <a:ext cx="7200900" cy="114238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			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4000" i="1" dirty="0"/>
              <a:t>MID-WINTER CONFERENCE</a:t>
            </a:r>
            <a:br>
              <a:rPr lang="en-US" sz="4000" i="1" dirty="0"/>
            </a:br>
            <a:r>
              <a:rPr lang="en-US" sz="4000" i="1" dirty="0"/>
              <a:t>SESSION #1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b="1" dirty="0"/>
              <a:t> Membership &amp; Retention</a:t>
            </a:r>
          </a:p>
          <a:p>
            <a:r>
              <a:rPr lang="en-US" sz="3200" b="1" dirty="0"/>
              <a:t> Programs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A42BDB2-FB29-3F82-E165-68C9D5196181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Image result for POST OPERATIONS CLIP ART">
            <a:extLst>
              <a:ext uri="{FF2B5EF4-FFF2-40B4-BE49-F238E27FC236}">
                <a16:creationId xmlns:a16="http://schemas.microsoft.com/office/drawing/2014/main" id="{B66CE028-2B8F-618D-018F-799757712F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3219451"/>
            <a:ext cx="3457575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536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PRACTICAL’S</a:t>
            </a:r>
            <a:br>
              <a:rPr lang="en-US" sz="3600" i="1" dirty="0"/>
            </a:br>
            <a:r>
              <a:rPr lang="en-US" sz="3600" i="1" dirty="0"/>
              <a:t>SESSION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50" y="2495558"/>
            <a:ext cx="7200900" cy="3809999"/>
          </a:xfrm>
        </p:spPr>
        <p:txBody>
          <a:bodyPr>
            <a:normAutofit/>
          </a:bodyPr>
          <a:lstStyle/>
          <a:p>
            <a:r>
              <a:rPr lang="en-US" sz="3600" b="1" dirty="0"/>
              <a:t> </a:t>
            </a:r>
            <a:r>
              <a:rPr lang="en-US" sz="3200" b="1" dirty="0"/>
              <a:t>Resolutions</a:t>
            </a:r>
          </a:p>
          <a:p>
            <a:r>
              <a:rPr lang="en-US" sz="3200" b="1" dirty="0"/>
              <a:t> Public Speaking</a:t>
            </a:r>
          </a:p>
          <a:p>
            <a:r>
              <a:rPr lang="en-US" sz="3200" b="1" dirty="0"/>
              <a:t> Elevator Speech</a:t>
            </a:r>
          </a:p>
          <a:p>
            <a:r>
              <a:rPr lang="en-US" sz="3200" b="1" dirty="0"/>
              <a:t> Scenario's</a:t>
            </a:r>
          </a:p>
          <a:p>
            <a:r>
              <a:rPr lang="en-US" sz="3200" b="1" dirty="0"/>
              <a:t> Other</a:t>
            </a:r>
          </a:p>
          <a:p>
            <a:endParaRPr lang="en-US" sz="36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A370D3A-F52B-332D-BE28-ADA34C8D5BAF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5280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DEPARTMENT CONVENTION</a:t>
            </a:r>
            <a:br>
              <a:rPr lang="en-US" sz="3600" i="1" dirty="0"/>
            </a:br>
            <a:r>
              <a:rPr lang="en-US" sz="3600" i="1" dirty="0"/>
              <a:t>SESSION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b="1" dirty="0"/>
              <a:t> Leadership</a:t>
            </a:r>
          </a:p>
          <a:p>
            <a:r>
              <a:rPr lang="en-US" sz="3200" b="1" dirty="0"/>
              <a:t> Communication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en-US" sz="3200" b="1" dirty="0"/>
              <a:t> Graduation</a:t>
            </a:r>
          </a:p>
          <a:p>
            <a:pPr marL="0" indent="0">
              <a:buNone/>
            </a:pPr>
            <a:endParaRPr lang="en-US" sz="32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5EFE434-B0B8-6E7B-546D-E98DC5023C30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Autocratic Leadership Clip Art">
            <a:extLst>
              <a:ext uri="{FF2B5EF4-FFF2-40B4-BE49-F238E27FC236}">
                <a16:creationId xmlns:a16="http://schemas.microsoft.com/office/drawing/2014/main" id="{80E8BDB1-7F16-E2E2-3300-C4C10A124F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992" y="3019426"/>
            <a:ext cx="2771775" cy="277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363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REQUIREMENTS TO GRADUATE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r>
              <a:rPr lang="en-US" sz="3200" b="1" dirty="0"/>
              <a:t> Complete Curriculum</a:t>
            </a:r>
          </a:p>
          <a:p>
            <a:r>
              <a:rPr lang="en-US" sz="3200" b="1" dirty="0"/>
              <a:t> Attend Practical Session</a:t>
            </a:r>
          </a:p>
          <a:p>
            <a:r>
              <a:rPr lang="en-US" sz="3200" b="1" dirty="0"/>
              <a:t> Complete Basic Training Course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54C9A51-3330-F1BD-8172-43FE28D7DABB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86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ADDITIONAL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49" y="1981202"/>
            <a:ext cx="7775843" cy="3809999"/>
          </a:xfrm>
        </p:spPr>
        <p:txBody>
          <a:bodyPr>
            <a:normAutofit/>
          </a:bodyPr>
          <a:lstStyle/>
          <a:p>
            <a:r>
              <a:rPr lang="en-US" sz="3200" dirty="0"/>
              <a:t> You may complete at your      </a:t>
            </a:r>
          </a:p>
          <a:p>
            <a:pPr marL="0" indent="0">
              <a:buNone/>
            </a:pPr>
            <a:r>
              <a:rPr lang="en-US" sz="3200" dirty="0"/>
              <a:t>  convenience</a:t>
            </a:r>
          </a:p>
          <a:p>
            <a:r>
              <a:rPr lang="en-US" sz="3200" dirty="0"/>
              <a:t> You may take classes even if you don’t  </a:t>
            </a:r>
          </a:p>
          <a:p>
            <a:pPr marL="0" indent="0">
              <a:buNone/>
            </a:pPr>
            <a:r>
              <a:rPr lang="en-US" sz="3200" dirty="0"/>
              <a:t>  plan to graduate</a:t>
            </a:r>
          </a:p>
          <a:p>
            <a:r>
              <a:rPr lang="en-US" sz="3200" dirty="0"/>
              <a:t> Dress comfortable - Legion Polo – </a:t>
            </a:r>
          </a:p>
          <a:p>
            <a:pPr marL="0" indent="0">
              <a:buNone/>
            </a:pPr>
            <a:r>
              <a:rPr lang="en-US" sz="3200" dirty="0"/>
              <a:t>  No legion cap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141572C-59E8-F839-98A5-35734D44A426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74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ADDITIONAL INFORMATION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49" y="1981202"/>
            <a:ext cx="7629525" cy="3809999"/>
          </a:xfrm>
        </p:spPr>
        <p:txBody>
          <a:bodyPr>
            <a:normAutofit/>
          </a:bodyPr>
          <a:lstStyle/>
          <a:p>
            <a:r>
              <a:rPr lang="en-US" sz="3200" dirty="0"/>
              <a:t> Encourage other members from </a:t>
            </a:r>
          </a:p>
          <a:p>
            <a:pPr marL="0" indent="0">
              <a:buNone/>
            </a:pPr>
            <a:r>
              <a:rPr lang="en-US" sz="3200" dirty="0"/>
              <a:t>  your Post or District to attend</a:t>
            </a:r>
          </a:p>
          <a:p>
            <a:r>
              <a:rPr lang="en-US" sz="3200" dirty="0"/>
              <a:t> After graduation - continue to attend</a:t>
            </a:r>
          </a:p>
          <a:p>
            <a:r>
              <a:rPr lang="en-US" sz="3200" dirty="0"/>
              <a:t> Once you’ve graduated your Eligible for  </a:t>
            </a:r>
          </a:p>
          <a:p>
            <a:pPr marL="0" indent="0">
              <a:buNone/>
            </a:pPr>
            <a:r>
              <a:rPr lang="en-US" sz="3200" dirty="0"/>
              <a:t>  NALC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3A22632-3E30-D51B-DEFC-5712E7375448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781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RULES OF THE ROAD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 Switch your cell phone to silent</a:t>
            </a:r>
          </a:p>
          <a:p>
            <a:r>
              <a:rPr lang="en-US" sz="3200" dirty="0"/>
              <a:t> Breaks/Bathroom</a:t>
            </a:r>
          </a:p>
          <a:p>
            <a:r>
              <a:rPr lang="en-US" sz="3200" dirty="0"/>
              <a:t> Coffee, Water, Snacks</a:t>
            </a:r>
          </a:p>
          <a:p>
            <a:r>
              <a:rPr lang="en-US" sz="3200" dirty="0"/>
              <a:t> Be on time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9391A33-EE7B-6480-30C5-56144329C4AD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AAE22804-1DDE-E8D3-924B-17AAE294A4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818" y="3671888"/>
            <a:ext cx="2070949" cy="2119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93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0576B-C846-493B-916F-8A03A159B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b="1" dirty="0"/>
              <a:t>Ty Bowers</a:t>
            </a:r>
          </a:p>
          <a:p>
            <a:pPr marL="0" indent="0" algn="ctr">
              <a:buNone/>
            </a:pPr>
            <a:r>
              <a:rPr lang="en-US" sz="2500" dirty="0"/>
              <a:t>National American Legion </a:t>
            </a:r>
            <a:r>
              <a:rPr lang="en-US" sz="2500"/>
              <a:t>College Graduate-2022</a:t>
            </a:r>
            <a:endParaRPr lang="en-US" sz="2500" dirty="0"/>
          </a:p>
          <a:p>
            <a:pPr marL="0" indent="0" algn="ctr">
              <a:buNone/>
            </a:pPr>
            <a:endParaRPr lang="en-US" sz="2500" dirty="0"/>
          </a:p>
          <a:p>
            <a:pPr marL="0" indent="0" algn="ctr">
              <a:buNone/>
            </a:pPr>
            <a:r>
              <a:rPr lang="en-US" sz="3800" b="1" dirty="0">
                <a:solidFill>
                  <a:srgbClr val="0000CC"/>
                </a:solidFill>
              </a:rPr>
              <a:t>BuckeyeALC@ohiolegion.com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0830C5-7BC2-681F-A618-34803BA1A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503858"/>
            <a:ext cx="7200900" cy="1142385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93950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0576B-C846-493B-916F-8A03A159B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b="1" dirty="0"/>
              <a:t>Ty Bowers</a:t>
            </a:r>
          </a:p>
          <a:p>
            <a:pPr marL="0" indent="0" algn="ctr">
              <a:buNone/>
            </a:pPr>
            <a:r>
              <a:rPr lang="en-US" sz="2500" dirty="0"/>
              <a:t>National American Legion College Graduate-2022</a:t>
            </a:r>
          </a:p>
          <a:p>
            <a:pPr marL="0" indent="0" algn="ctr">
              <a:buNone/>
            </a:pPr>
            <a:endParaRPr lang="en-US" sz="2500" dirty="0"/>
          </a:p>
          <a:p>
            <a:pPr marL="0" indent="0" algn="ctr">
              <a:buNone/>
            </a:pPr>
            <a:r>
              <a:rPr lang="en-US" sz="3800" b="1" dirty="0">
                <a:solidFill>
                  <a:srgbClr val="0000CC"/>
                </a:solidFill>
              </a:rPr>
              <a:t>BuckeyeALC@ohiolegion.com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3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232B8-3BDF-4DF7-AF96-70AC9B4BC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FACILITATORS </a:t>
            </a:r>
            <a:br>
              <a:rPr lang="en-US" sz="3600" i="1" dirty="0"/>
            </a:br>
            <a:r>
              <a:rPr lang="en-US" sz="3600" i="1" dirty="0"/>
              <a:t>MID-WINTER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1635E-23E9-49AE-A17C-5CC6A9405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0" y="2009777"/>
            <a:ext cx="5772150" cy="380999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Dean Boyers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Bill </a:t>
            </a:r>
            <a:r>
              <a:rPr lang="en-US" sz="2800" b="1" dirty="0" err="1"/>
              <a:t>Genochio</a:t>
            </a:r>
            <a:endParaRPr lang="en-US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Jerry Perry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Jacob Brault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Chris Emmons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Suzette Heller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Mike White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E696D5E-EB76-CCF5-171F-D6058A013968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712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232B8-3BDF-4DF7-AF96-70AC9B4BC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NALC Graduates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1635E-23E9-49AE-A17C-5CC6A9405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0" y="2009777"/>
            <a:ext cx="5772150" cy="380999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Bob White 		</a:t>
            </a:r>
            <a:r>
              <a:rPr lang="en-US" sz="2800" dirty="0"/>
              <a:t>NALC 2002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Holly Lewis 		</a:t>
            </a:r>
            <a:r>
              <a:rPr lang="en-US" sz="2800" dirty="0"/>
              <a:t>NALC 2017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Mike Blackwell	</a:t>
            </a:r>
            <a:r>
              <a:rPr lang="en-US" sz="2800" dirty="0"/>
              <a:t>NALC 2019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Suzette Heller 	</a:t>
            </a:r>
            <a:r>
              <a:rPr lang="en-US" sz="2800" dirty="0"/>
              <a:t>NALC 2019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Jose Rivera 		</a:t>
            </a:r>
            <a:r>
              <a:rPr lang="en-US" sz="2800" dirty="0"/>
              <a:t>NALC 2019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Kevin </a:t>
            </a:r>
            <a:r>
              <a:rPr lang="en-US" sz="2800" b="1" dirty="0" err="1"/>
              <a:t>Motter</a:t>
            </a:r>
            <a:r>
              <a:rPr lang="en-US" sz="2800" b="1" dirty="0"/>
              <a:t>	 	</a:t>
            </a:r>
            <a:r>
              <a:rPr lang="en-US" sz="2800" dirty="0"/>
              <a:t>NALC 2020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Chris Emmons 	</a:t>
            </a:r>
            <a:r>
              <a:rPr lang="en-US" sz="2800" dirty="0"/>
              <a:t>NALC 2021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E696D5E-EB76-CCF5-171F-D6058A013968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2172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232B8-3BDF-4DF7-AF96-70AC9B4BC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NALC Graduates </a:t>
            </a:r>
            <a:br>
              <a:rPr lang="en-US" sz="3600" i="1" dirty="0"/>
            </a:br>
            <a:r>
              <a:rPr lang="en-US" sz="3600" i="1" dirty="0"/>
              <a:t>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1635E-23E9-49AE-A17C-5CC6A9405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565914"/>
            <a:ext cx="6343650" cy="422528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Jerry Perry		</a:t>
            </a:r>
            <a:r>
              <a:rPr lang="en-US" sz="2800" dirty="0"/>
              <a:t>NALC 2022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 Ty Bowers			</a:t>
            </a:r>
            <a:r>
              <a:rPr lang="en-US" sz="2800" dirty="0"/>
              <a:t>NALC 2022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en-US" sz="2800" b="1" dirty="0"/>
              <a:t>Dean Boyers		</a:t>
            </a:r>
            <a:r>
              <a:rPr lang="en-US" sz="2800" dirty="0"/>
              <a:t>NALC 2023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en-US" sz="2800" b="1" dirty="0"/>
              <a:t>John Life			</a:t>
            </a:r>
            <a:r>
              <a:rPr lang="en-US" sz="2800" dirty="0"/>
              <a:t>NALC 2023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en-US" sz="2800" b="1" dirty="0"/>
              <a:t>Gary Cox Jr		</a:t>
            </a:r>
            <a:r>
              <a:rPr lang="en-US" sz="2800" dirty="0"/>
              <a:t>NALC 2024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en-US" sz="2800" b="1" dirty="0"/>
              <a:t>Brad Beatty		</a:t>
            </a:r>
            <a:r>
              <a:rPr lang="en-US" sz="2800" dirty="0"/>
              <a:t>NALC 2024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en-US" sz="2800" b="1" dirty="0"/>
              <a:t>Brian Fowle		</a:t>
            </a:r>
            <a:r>
              <a:rPr lang="en-US" sz="2800" dirty="0"/>
              <a:t>NALC 2025</a:t>
            </a:r>
          </a:p>
          <a:p>
            <a:pPr marL="0" indent="0">
              <a:buNone/>
            </a:pP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3E706B6-B1F2-BD3F-58A8-B6DEB0494F1C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75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232B8-3BDF-4DF7-AF96-70AC9B4BC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BALC FACILITATORS</a:t>
            </a:r>
            <a:endParaRPr lang="en-US" sz="40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1635E-23E9-49AE-A17C-5CC6A9405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981203"/>
            <a:ext cx="7189582" cy="380999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28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1" dirty="0"/>
              <a:t> John Life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1" dirty="0"/>
              <a:t> Christie White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b="1" dirty="0"/>
              <a:t> Thom Stan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5718DF0-9A6D-4CF6-B27F-577EDEED4433}"/>
              </a:ext>
            </a:extLst>
          </p:cNvPr>
          <p:cNvSpPr txBox="1">
            <a:spLocks/>
          </p:cNvSpPr>
          <p:nvPr/>
        </p:nvSpPr>
        <p:spPr>
          <a:xfrm>
            <a:off x="5057856" y="2108524"/>
            <a:ext cx="3103276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28588" indent="-128588" algn="l" defTabSz="514350" rtl="0" eaLnBrk="1" latinLnBrk="0" hangingPunct="1">
              <a:lnSpc>
                <a:spcPct val="90000"/>
              </a:lnSpc>
              <a:spcBef>
                <a:spcPts val="1013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7175" indent="-102870" algn="l" defTabSz="514350" rtl="0" eaLnBrk="1" latinLnBrk="0" hangingPunct="1">
              <a:lnSpc>
                <a:spcPct val="90000"/>
              </a:lnSpc>
              <a:spcBef>
                <a:spcPts val="675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5763" indent="-100906" algn="l" defTabSz="514350" rtl="0" eaLnBrk="1" latinLnBrk="0" hangingPunct="1">
              <a:lnSpc>
                <a:spcPct val="90000"/>
              </a:lnSpc>
              <a:spcBef>
                <a:spcPts val="45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14350" indent="-102870" algn="l" defTabSz="514350" rtl="0" eaLnBrk="1" latinLnBrk="0" hangingPunct="1">
              <a:lnSpc>
                <a:spcPct val="90000"/>
              </a:lnSpc>
              <a:spcBef>
                <a:spcPts val="45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2938" indent="-100906" algn="l" defTabSz="514350" rtl="0" eaLnBrk="1" latinLnBrk="0" hangingPunct="1">
              <a:lnSpc>
                <a:spcPct val="90000"/>
              </a:lnSpc>
              <a:spcBef>
                <a:spcPts val="338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71525" indent="-102870" algn="l" defTabSz="514350" rtl="0" eaLnBrk="1" latinLnBrk="0" hangingPunct="1">
              <a:lnSpc>
                <a:spcPct val="90000"/>
              </a:lnSpc>
              <a:spcBef>
                <a:spcPts val="338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0113" indent="-100906" algn="l" defTabSz="514350" rtl="0" eaLnBrk="1" latinLnBrk="0" hangingPunct="1">
              <a:lnSpc>
                <a:spcPct val="90000"/>
              </a:lnSpc>
              <a:spcBef>
                <a:spcPts val="338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28700" indent="-102870" algn="l" defTabSz="514350" rtl="0" eaLnBrk="1" latinLnBrk="0" hangingPunct="1">
              <a:lnSpc>
                <a:spcPct val="90000"/>
              </a:lnSpc>
              <a:spcBef>
                <a:spcPts val="338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56382" indent="0" algn="l" defTabSz="514350" rtl="0" eaLnBrk="1" latinLnBrk="0" hangingPunct="1">
              <a:lnSpc>
                <a:spcPct val="90000"/>
              </a:lnSpc>
              <a:spcBef>
                <a:spcPts val="338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AFA6028-57F8-400D-9627-656E07AAACB6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349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BUCKEYE AMERICAN LEGION COLLEGE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 </a:t>
            </a:r>
            <a:r>
              <a:rPr lang="en-US" sz="3200" dirty="0"/>
              <a:t>QR Code for New Student Registration</a:t>
            </a:r>
          </a:p>
          <a:p>
            <a:r>
              <a:rPr lang="en-US" sz="3200" dirty="0"/>
              <a:t> QR Code for the Programs Session</a:t>
            </a:r>
          </a:p>
          <a:p>
            <a:r>
              <a:rPr lang="en-US" sz="3200" dirty="0"/>
              <a:t> Course Evaluations</a:t>
            </a:r>
          </a:p>
          <a:p>
            <a:pPr marL="0" indent="0">
              <a:buNone/>
            </a:pPr>
            <a:endParaRPr lang="en-US" sz="32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655B132-1897-12E0-2A76-9EE4066D4257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150AE207-10C6-E24B-95DD-CD9F488F71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804" y="3618547"/>
            <a:ext cx="2366963" cy="236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7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THREE SESSIONS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600" b="1" dirty="0"/>
              <a:t> Mid-Winter Conference</a:t>
            </a:r>
          </a:p>
          <a:p>
            <a:r>
              <a:rPr lang="en-US" sz="3600" b="1" dirty="0"/>
              <a:t> Spring Practical’s</a:t>
            </a:r>
          </a:p>
          <a:p>
            <a:r>
              <a:rPr lang="en-US" sz="3600" b="1" dirty="0"/>
              <a:t> Department Convention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24D0B35-70CC-7EA0-8FB0-0760DEBB824C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14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/>
              <a:t>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200" b="1" dirty="0"/>
              <a:t> Programs</a:t>
            </a:r>
          </a:p>
          <a:p>
            <a:r>
              <a:rPr lang="en-US" sz="3200" b="1" dirty="0"/>
              <a:t> Membership</a:t>
            </a:r>
          </a:p>
          <a:p>
            <a:r>
              <a:rPr lang="en-US" sz="3200" b="1" dirty="0"/>
              <a:t> Post Operations </a:t>
            </a:r>
          </a:p>
          <a:p>
            <a:r>
              <a:rPr lang="en-US" sz="3200" b="1" dirty="0"/>
              <a:t> Leadership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542B294-9E21-B5B8-4C14-0FC4F148EF0F}"/>
              </a:ext>
            </a:extLst>
          </p:cNvPr>
          <p:cNvCxnSpPr/>
          <p:nvPr/>
        </p:nvCxnSpPr>
        <p:spPr>
          <a:xfrm>
            <a:off x="971550" y="1646243"/>
            <a:ext cx="700321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Image result for CURRICULUM CLIP ART">
            <a:extLst>
              <a:ext uri="{FF2B5EF4-FFF2-40B4-BE49-F238E27FC236}">
                <a16:creationId xmlns:a16="http://schemas.microsoft.com/office/drawing/2014/main" id="{6045D07B-F877-C146-4CA9-562940082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917" y="3219451"/>
            <a:ext cx="222885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49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CB1E2DEBADCE4AA53DBD050FE83395" ma:contentTypeVersion="10" ma:contentTypeDescription="Create a new document." ma:contentTypeScope="" ma:versionID="0f3ac3711d892a5a627c58f65bb52132">
  <xsd:schema xmlns:xsd="http://www.w3.org/2001/XMLSchema" xmlns:xs="http://www.w3.org/2001/XMLSchema" xmlns:p="http://schemas.microsoft.com/office/2006/metadata/properties" xmlns:ns2="a13fe5b5-3e2b-4c1c-812e-996efa015a80" targetNamespace="http://schemas.microsoft.com/office/2006/metadata/properties" ma:root="true" ma:fieldsID="b41e10f3218f77532b933f3ad47222a8" ns2:_="">
    <xsd:import namespace="a13fe5b5-3e2b-4c1c-812e-996efa015a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3fe5b5-3e2b-4c1c-812e-996efa015a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FA6E21-2204-4B70-8109-0466891E3B9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60C5D02-02D8-4182-B63B-1969E4CCF5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3fe5b5-3e2b-4c1c-812e-996efa015a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1B5DAB6-2900-4A8B-A85A-3C7F5C3178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</TotalTime>
  <Words>398</Words>
  <Application>Microsoft Office PowerPoint</Application>
  <PresentationFormat>On-screen Show (4:3)</PresentationFormat>
  <Paragraphs>107</Paragraphs>
  <Slides>17</Slides>
  <Notes>9</Notes>
  <HiddenSlides>3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Diamond Grid 16x9</vt:lpstr>
      <vt:lpstr>Introduction   The Buckeye American Legion College   “BALC”</vt:lpstr>
      <vt:lpstr>PowerPoint Presentation</vt:lpstr>
      <vt:lpstr>FACILITATORS  MID-WINTER CONFERENCE</vt:lpstr>
      <vt:lpstr>NALC Graduates</vt:lpstr>
      <vt:lpstr>NALC Graduates  CONTINUED</vt:lpstr>
      <vt:lpstr>BALC FACILITATORS</vt:lpstr>
      <vt:lpstr>BUCKEYE AMERICAN LEGION COLLEGE</vt:lpstr>
      <vt:lpstr>THREE SESSIONS</vt:lpstr>
      <vt:lpstr>CURRICULUM</vt:lpstr>
      <vt:lpstr>          MID-WINTER CONFERENCE SESSION #1</vt:lpstr>
      <vt:lpstr>PRACTICAL’S SESSION #2</vt:lpstr>
      <vt:lpstr>DEPARTMENT CONVENTION SESSION #3</vt:lpstr>
      <vt:lpstr>REQUIREMENTS TO GRADUATE</vt:lpstr>
      <vt:lpstr>ADDITIONAL INFORMATION</vt:lpstr>
      <vt:lpstr>ADDITIONAL INFORMATION CONTINUED</vt:lpstr>
      <vt:lpstr>RULES OF THE ROAD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Ohio American Legion  Next Level Leadership</dc:title>
  <dc:creator>Ken</dc:creator>
  <cp:lastModifiedBy>Ty Bowers</cp:lastModifiedBy>
  <cp:revision>73</cp:revision>
  <dcterms:created xsi:type="dcterms:W3CDTF">2021-12-06T00:03:54Z</dcterms:created>
  <dcterms:modified xsi:type="dcterms:W3CDTF">2026-01-17T06:01:07Z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0x010100EACB1E2DEBADCE4AA53DBD050FE83395</vt:lpwstr>
  </property>
</Properties>
</file>